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4"/>
  </p:sldMasterIdLst>
  <p:notesMasterIdLst>
    <p:notesMasterId r:id="rId9"/>
  </p:notesMasterIdLst>
  <p:handoutMasterIdLst>
    <p:handoutMasterId r:id="rId10"/>
  </p:handoutMasterIdLst>
  <p:sldIdLst>
    <p:sldId id="2114" r:id="rId5"/>
    <p:sldId id="2115" r:id="rId6"/>
    <p:sldId id="2116" r:id="rId7"/>
    <p:sldId id="2117" r:id="rId8"/>
  </p:sldIdLst>
  <p:sldSz cx="9144000" cy="5715000" type="screen16x10"/>
  <p:notesSz cx="6797675" cy="9872663"/>
  <p:embeddedFontLst>
    <p:embeddedFont>
      <p:font typeface="Meta Head IGM Cond Black" panose="02000A06040000020004" pitchFamily="2" charset="0"/>
      <p:bold r:id="rId11"/>
    </p:embeddedFont>
    <p:embeddedFont>
      <p:font typeface="Meta Head IGM Cond Light" panose="02000506030000020004" pitchFamily="2" charset="0"/>
      <p:regular r:id="rId12"/>
    </p:embeddedFont>
    <p:embeddedFont>
      <p:font typeface="Meta IGM" panose="02000503040000020004" pitchFamily="2" charset="0"/>
      <p:regular r:id="rId13"/>
      <p:bold r:id="rId14"/>
      <p:italic r:id="rId15"/>
      <p:boldItalic r:id="rId16"/>
    </p:embeddedFont>
  </p:embeddedFontLst>
  <p:defaultTextStyle>
    <a:defPPr>
      <a:defRPr lang="de-DE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A9BFE28-E2F7-B190-D58C-A9BC29D6126A}" name="Boguslawski, Nadine" initials="NB" userId="S::Nadine.Boguslawski@igmetall.de::5226a756-373e-47c7-af68-b3e1169dbb7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051B"/>
    <a:srgbClr val="3C3C3B"/>
    <a:srgbClr val="000000"/>
    <a:srgbClr val="72193C"/>
    <a:srgbClr val="A911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3777" autoAdjust="0"/>
  </p:normalViewPr>
  <p:slideViewPr>
    <p:cSldViewPr snapToGrid="0" snapToObjects="1" showGuides="1">
      <p:cViewPr>
        <p:scale>
          <a:sx n="73" d="100"/>
          <a:sy n="73" d="100"/>
        </p:scale>
        <p:origin x="3444" y="1590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17" d="100"/>
          <a:sy n="117" d="100"/>
        </p:scale>
        <p:origin x="2992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10" Type="http://schemas.openxmlformats.org/officeDocument/2006/relationships/handoutMaster" Target="handoutMasters/handoutMaster1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E68492C6-ED8A-564E-B3D1-6FC36A6D94C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180000" tIns="180000" rIns="180000" bIns="180000" rtlCol="0"/>
          <a:lstStyle>
            <a:lvl1pPr algn="l">
              <a:defRPr sz="1200"/>
            </a:lvl1pPr>
          </a:lstStyle>
          <a:p>
            <a:endParaRPr lang="de-DE" sz="1000" dirty="0">
              <a:latin typeface="Meta IGM" panose="02000503040000020004" pitchFamily="2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DC568E1-C914-E044-B5DC-41DA91055C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180000" tIns="180000" rIns="180000" bIns="180000" rtlCol="0"/>
          <a:lstStyle>
            <a:lvl1pPr algn="r">
              <a:defRPr sz="1200"/>
            </a:lvl1pPr>
          </a:lstStyle>
          <a:p>
            <a:fld id="{D893A924-A15F-FB45-9450-A978DD7F2A70}" type="datetimeFigureOut">
              <a:rPr lang="de-DE" sz="1000" smtClean="0">
                <a:latin typeface="Meta IGM" panose="02000503040000020004" pitchFamily="2" charset="0"/>
              </a:rPr>
              <a:t>14.11.2024</a:t>
            </a:fld>
            <a:endParaRPr lang="de-DE" sz="1000" dirty="0">
              <a:latin typeface="Meta IGM" panose="02000503040000020004" pitchFamily="2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951DF70-631C-BE4E-95FD-56CEFF6C4B0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180000" tIns="180000" rIns="180000" bIns="180000" rtlCol="0" anchor="b"/>
          <a:lstStyle>
            <a:lvl1pPr algn="l">
              <a:defRPr sz="1200"/>
            </a:lvl1pPr>
          </a:lstStyle>
          <a:p>
            <a:endParaRPr lang="de-DE" sz="1000" dirty="0">
              <a:latin typeface="Meta IGM" panose="02000503040000020004" pitchFamily="2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1822CB3-F0D6-5A45-9129-191C5695EA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180000" tIns="180000" rIns="180000" bIns="180000" rtlCol="0" anchor="b"/>
          <a:lstStyle>
            <a:lvl1pPr algn="r">
              <a:defRPr sz="1200"/>
            </a:lvl1pPr>
          </a:lstStyle>
          <a:p>
            <a:fld id="{53B84A8F-D800-3D49-A16E-28CD7380C913}" type="slidenum">
              <a:rPr lang="de-DE" sz="1000" smtClean="0">
                <a:latin typeface="Meta IGM" panose="02000503040000020004" pitchFamily="2" charset="0"/>
              </a:rPr>
              <a:t>‹Nr.›</a:t>
            </a:fld>
            <a:endParaRPr lang="de-DE" sz="1000" dirty="0">
              <a:latin typeface="Meta IGM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4925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180000" tIns="180000" rIns="180000" bIns="180000" rtlCol="0"/>
          <a:lstStyle>
            <a:lvl1pPr algn="l">
              <a:defRPr sz="1000" b="0" i="0">
                <a:latin typeface="Meta IGM" panose="02000503040000020004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180000" tIns="180000" rIns="180000" bIns="180000" rtlCol="0"/>
          <a:lstStyle>
            <a:lvl1pPr algn="r">
              <a:defRPr sz="1000" b="0" i="0">
                <a:latin typeface="Meta IGM" panose="02000503040000020004" pitchFamily="2" charset="0"/>
              </a:defRPr>
            </a:lvl1pPr>
          </a:lstStyle>
          <a:p>
            <a:fld id="{16B77BA6-83BE-5742-8C0B-6F675812BA19}" type="datetimeFigureOut">
              <a:rPr lang="de-DE" smtClean="0"/>
              <a:pPr/>
              <a:t>14.11.2024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233488"/>
            <a:ext cx="533082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180000" tIns="180000" rIns="180000" bIns="180000" rtlCol="0" anchor="b"/>
          <a:lstStyle>
            <a:lvl1pPr algn="l">
              <a:defRPr sz="1000" b="0" i="0">
                <a:latin typeface="Meta IGM" panose="02000503040000020004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180000" tIns="180000" rIns="180000" bIns="180000" rtlCol="0" anchor="b"/>
          <a:lstStyle>
            <a:lvl1pPr algn="r">
              <a:defRPr sz="1000" b="0" i="0">
                <a:latin typeface="Meta IGM" panose="02000503040000020004" pitchFamily="2" charset="0"/>
              </a:defRPr>
            </a:lvl1pPr>
          </a:lstStyle>
          <a:p>
            <a:fld id="{AD868B3C-6C54-1D41-B938-33F4013C078E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92191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Meta IGM" panose="02000503040000020004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4.png"/><Relationship Id="rId4" Type="http://schemas.openxmlformats.org/officeDocument/2006/relationships/image" Target="../media/image8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9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emf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1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3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9.sv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5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9.svg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9.svg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9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9.svg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5" Type="http://schemas.openxmlformats.org/officeDocument/2006/relationships/image" Target="../media/image9.svg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0A26FBAE-2991-5147-AC0F-57CFE04EDB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1474377"/>
            <a:ext cx="5756576" cy="1564503"/>
          </a:xfrm>
        </p:spPr>
        <p:txBody>
          <a:bodyPr wrap="none" tIns="0" bIns="0" anchor="ctr" anchorCtr="0"/>
          <a:lstStyle>
            <a:lvl1pPr algn="l">
              <a:defRPr sz="7000" b="1" i="0" spc="222" baseline="0">
                <a:gradFill>
                  <a:gsLst>
                    <a:gs pos="30000">
                      <a:srgbClr val="E3051B"/>
                    </a:gs>
                    <a:gs pos="70000">
                      <a:srgbClr val="A9112F"/>
                    </a:gs>
                    <a:gs pos="100000">
                      <a:srgbClr val="72193C"/>
                    </a:gs>
                  </a:gsLst>
                  <a:lin ang="0" scaled="0"/>
                </a:gradFill>
                <a:latin typeface="Meta Head IGM Cond Black" panose="02000506030000020004" pitchFamily="2" charset="77"/>
              </a:defRPr>
            </a:lvl1pPr>
          </a:lstStyle>
          <a:p>
            <a:r>
              <a:rPr lang="de-DE" dirty="0"/>
              <a:t>Titel der </a:t>
            </a:r>
            <a:br>
              <a:rPr lang="de-DE" dirty="0"/>
            </a:br>
            <a:r>
              <a:rPr lang="de-DE" dirty="0"/>
              <a:t>Präsentation</a:t>
            </a:r>
            <a:endParaRPr lang="en-US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2BC001E9-E630-F241-BDF2-969B713731E1}"/>
              </a:ext>
            </a:extLst>
          </p:cNvPr>
          <p:cNvSpPr/>
          <p:nvPr userDrawn="1"/>
        </p:nvSpPr>
        <p:spPr>
          <a:xfrm>
            <a:off x="0" y="5098840"/>
            <a:ext cx="9144000" cy="616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7573C34-3ED4-834D-B2D3-1580728598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98623" y="3439684"/>
            <a:ext cx="2064274" cy="1967236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DC4C981E-45A0-AA40-9F48-57C207D682D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6326509">
            <a:off x="-350331" y="-1365349"/>
            <a:ext cx="3505372" cy="350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3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0A26FBAE-2991-5147-AC0F-57CFE04EDB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1474377"/>
            <a:ext cx="5756576" cy="1564503"/>
          </a:xfrm>
        </p:spPr>
        <p:txBody>
          <a:bodyPr wrap="none" tIns="0" bIns="0" anchor="ctr" anchorCtr="0"/>
          <a:lstStyle>
            <a:lvl1pPr algn="l">
              <a:defRPr sz="7000" b="1" i="0" spc="222" baseline="0">
                <a:gradFill>
                  <a:gsLst>
                    <a:gs pos="30000">
                      <a:srgbClr val="E3051B"/>
                    </a:gs>
                    <a:gs pos="70000">
                      <a:srgbClr val="A9112F"/>
                    </a:gs>
                    <a:gs pos="100000">
                      <a:srgbClr val="72193C"/>
                    </a:gs>
                  </a:gsLst>
                  <a:lin ang="0" scaled="0"/>
                </a:gradFill>
                <a:latin typeface="Meta Head IGM Cond Black" panose="02000506030000020004" pitchFamily="2" charset="77"/>
              </a:defRPr>
            </a:lvl1pPr>
          </a:lstStyle>
          <a:p>
            <a:r>
              <a:rPr lang="de-DE" dirty="0"/>
              <a:t>Titel der </a:t>
            </a:r>
            <a:br>
              <a:rPr lang="de-DE" dirty="0"/>
            </a:br>
            <a:r>
              <a:rPr lang="de-DE" dirty="0"/>
              <a:t>Präsentation</a:t>
            </a:r>
            <a:endParaRPr lang="en-US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2BC001E9-E630-F241-BDF2-969B713731E1}"/>
              </a:ext>
            </a:extLst>
          </p:cNvPr>
          <p:cNvSpPr/>
          <p:nvPr userDrawn="1"/>
        </p:nvSpPr>
        <p:spPr>
          <a:xfrm>
            <a:off x="0" y="5098840"/>
            <a:ext cx="9144000" cy="616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28156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>
            <a:extLst>
              <a:ext uri="{FF2B5EF4-FFF2-40B4-BE49-F238E27FC236}">
                <a16:creationId xmlns:a16="http://schemas.microsoft.com/office/drawing/2014/main" id="{8915A3F2-ED23-234B-8CF6-CF81DFBAABE3}"/>
              </a:ext>
            </a:extLst>
          </p:cNvPr>
          <p:cNvSpPr/>
          <p:nvPr userDrawn="1"/>
        </p:nvSpPr>
        <p:spPr>
          <a:xfrm>
            <a:off x="0" y="5098840"/>
            <a:ext cx="9144000" cy="616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5A3E5352-6BA3-B547-B9EF-5907AD48D3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3497775">
            <a:off x="1178113" y="2969985"/>
            <a:ext cx="4705273" cy="4705273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115E4BC-E54B-154F-8988-D01B1C6B624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173175" y="259714"/>
            <a:ext cx="720000" cy="720000"/>
          </a:xfrm>
          <a:prstGeom prst="rect">
            <a:avLst/>
          </a:prstGeom>
        </p:spPr>
      </p:pic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4E00B42-6082-6749-88B4-8E3BE8D7C21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14653" y="1257009"/>
            <a:ext cx="4640564" cy="4640564"/>
          </a:xfrm>
          <a:prstGeom prst="ellipse">
            <a:avLst/>
          </a:prstGeom>
          <a:solidFill>
            <a:schemeClr val="accent6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500"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85089DE2-12D6-F64C-9200-291AA97FF2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719" y="2173653"/>
            <a:ext cx="4211281" cy="1388329"/>
          </a:xfrm>
        </p:spPr>
        <p:txBody>
          <a:bodyPr wrap="none" tIns="0" bIns="0" anchor="ctr" anchorCtr="0"/>
          <a:lstStyle>
            <a:lvl1pPr algn="l">
              <a:defRPr sz="5000" b="1" i="0" spc="222" baseline="0">
                <a:gradFill>
                  <a:gsLst>
                    <a:gs pos="30000">
                      <a:srgbClr val="E3051B"/>
                    </a:gs>
                    <a:gs pos="70000">
                      <a:srgbClr val="A9112F"/>
                    </a:gs>
                    <a:gs pos="100000">
                      <a:srgbClr val="72193C"/>
                    </a:gs>
                  </a:gsLst>
                  <a:lin ang="0" scaled="0"/>
                </a:gradFill>
                <a:latin typeface="Meta Head IGM Cond Black" panose="02000506030000020004" pitchFamily="2" charset="77"/>
              </a:defRPr>
            </a:lvl1pPr>
          </a:lstStyle>
          <a:p>
            <a:r>
              <a:rPr lang="de-DE" dirty="0"/>
              <a:t>Titel der </a:t>
            </a:r>
            <a:br>
              <a:rPr lang="de-DE" dirty="0"/>
            </a:br>
            <a:r>
              <a:rPr lang="de-DE" dirty="0"/>
              <a:t>Präsentation</a:t>
            </a:r>
            <a:endParaRPr lang="en-US" dirty="0"/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0A85639C-36C3-0543-9590-3E3B9C93511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74551" y="93135"/>
            <a:ext cx="1185794" cy="113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70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48C24D5-73D4-464B-B786-E384DEC05F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74551" y="93135"/>
            <a:ext cx="1185794" cy="113005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3051DE0-9C87-F041-9E7B-771741036F6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2326231"/>
            <a:ext cx="5876417" cy="974113"/>
          </a:xfrm>
        </p:spPr>
        <p:txBody>
          <a:bodyPr wrap="none" tIns="0" bIns="0" anchor="ctr" anchorCtr="0"/>
          <a:lstStyle>
            <a:lvl1pPr algn="l">
              <a:defRPr sz="7000" b="1" i="0" spc="222" baseline="0">
                <a:gradFill>
                  <a:gsLst>
                    <a:gs pos="30000">
                      <a:srgbClr val="E3051B"/>
                    </a:gs>
                    <a:gs pos="70000">
                      <a:srgbClr val="A9112F"/>
                    </a:gs>
                    <a:gs pos="100000">
                      <a:srgbClr val="72193C"/>
                    </a:gs>
                  </a:gsLst>
                  <a:lin ang="0" scaled="0"/>
                </a:gradFill>
                <a:latin typeface="Meta Head IGM Cond Black" panose="02000506030000020004" pitchFamily="2" charset="77"/>
              </a:defRPr>
            </a:lvl1pPr>
          </a:lstStyle>
          <a:p>
            <a:r>
              <a:rPr lang="de-DE" dirty="0" err="1"/>
              <a:t>zwischentitel</a:t>
            </a:r>
            <a:endParaRPr lang="en-US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71AB6D3-2CA6-EB4A-B9F4-B0EB4269019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6326509">
            <a:off x="-350331" y="-1365349"/>
            <a:ext cx="3505372" cy="350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174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ED583CAA-7FEF-284D-96FD-0C5BD3DB566A}"/>
              </a:ext>
            </a:extLst>
          </p:cNvPr>
          <p:cNvSpPr/>
          <p:nvPr userDrawn="1"/>
        </p:nvSpPr>
        <p:spPr>
          <a:xfrm>
            <a:off x="0" y="5098840"/>
            <a:ext cx="9144000" cy="616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22D8357E-0AF1-4D47-B71C-3B825193C8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3497775">
            <a:off x="1178113" y="2969985"/>
            <a:ext cx="4705273" cy="4705273"/>
          </a:xfrm>
          <a:prstGeom prst="rect">
            <a:avLst/>
          </a:prstGeom>
        </p:spPr>
      </p:pic>
      <p:sp>
        <p:nvSpPr>
          <p:cNvPr id="13" name="Bildplatzhalter 2">
            <a:extLst>
              <a:ext uri="{FF2B5EF4-FFF2-40B4-BE49-F238E27FC236}">
                <a16:creationId xmlns:a16="http://schemas.microsoft.com/office/drawing/2014/main" id="{2DA61871-32B5-EE4A-A516-2515E237A65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14653" y="1257009"/>
            <a:ext cx="4640564" cy="4640564"/>
          </a:xfrm>
          <a:prstGeom prst="ellipse">
            <a:avLst/>
          </a:prstGeom>
          <a:solidFill>
            <a:schemeClr val="accent6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500"/>
            </a:lvl1pPr>
          </a:lstStyle>
          <a:p>
            <a:r>
              <a:rPr lang="de-DE" dirty="0"/>
              <a:t>Bild einfügen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05589F32-6DF4-6343-B2DB-42C2BEFA75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74551" y="93135"/>
            <a:ext cx="1185794" cy="113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375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0826" y="2352432"/>
            <a:ext cx="8642349" cy="2557100"/>
          </a:xfrm>
        </p:spPr>
        <p:txBody>
          <a:bodyPr lIns="0" tIns="0" rIns="0" bIns="0">
            <a:normAutofit/>
          </a:bodyPr>
          <a:lstStyle>
            <a:lvl1pPr marL="311997" indent="-310497">
              <a:spcBef>
                <a:spcPts val="833"/>
              </a:spcBef>
              <a:buSzPct val="90000"/>
              <a:buFontTx/>
              <a:buBlip>
                <a:blip r:embed="rId2"/>
              </a:buBlip>
              <a:defRPr sz="2000" b="0" i="0">
                <a:solidFill>
                  <a:srgbClr val="3C3C3B"/>
                </a:solidFill>
                <a:latin typeface="Meta IGM" panose="02000503040000020004" pitchFamily="2" charset="0"/>
              </a:defRPr>
            </a:lvl1pPr>
            <a:lvl2pPr marL="651493" indent="-310497">
              <a:spcBef>
                <a:spcPts val="833"/>
              </a:spcBef>
              <a:buSzPct val="90000"/>
              <a:buFontTx/>
              <a:buBlip>
                <a:blip r:embed="rId2"/>
              </a:buBlip>
              <a:defRPr sz="2000" b="0" i="0">
                <a:solidFill>
                  <a:srgbClr val="3C3C3B"/>
                </a:solidFill>
                <a:latin typeface="Meta IGM" panose="02000503040000020004" pitchFamily="2" charset="0"/>
              </a:defRPr>
            </a:lvl2pPr>
            <a:lvl3pPr marL="999490" indent="-317497">
              <a:spcBef>
                <a:spcPts val="833"/>
              </a:spcBef>
              <a:buFontTx/>
              <a:buBlip>
                <a:blip r:embed="rId2"/>
              </a:buBlip>
              <a:defRPr b="0" i="0">
                <a:solidFill>
                  <a:srgbClr val="3C3C3B"/>
                </a:solidFill>
                <a:latin typeface="Meta IGM" panose="02000503040000020004" pitchFamily="2" charset="0"/>
              </a:defRPr>
            </a:lvl3pPr>
            <a:lvl4pPr marL="1333487" indent="-310497">
              <a:spcBef>
                <a:spcPts val="833"/>
              </a:spcBef>
              <a:buFontTx/>
              <a:buBlip>
                <a:blip r:embed="rId2"/>
              </a:buBlip>
              <a:defRPr b="0" i="0">
                <a:solidFill>
                  <a:srgbClr val="3C3C3B"/>
                </a:solidFill>
                <a:latin typeface="Meta IGM" panose="02000503040000020004" pitchFamily="2" charset="0"/>
              </a:defRPr>
            </a:lvl4pPr>
            <a:lvl5pPr marL="1634484">
              <a:spcBef>
                <a:spcPts val="833"/>
              </a:spcBef>
              <a:defRPr b="0" i="0">
                <a:solidFill>
                  <a:srgbClr val="3C3C3B"/>
                </a:solidFill>
                <a:latin typeface="Meta IGM" panose="02000503040000020004" pitchFamily="2" charset="0"/>
              </a:defRPr>
            </a:lvl5pPr>
          </a:lstStyle>
          <a:p>
            <a:pPr lvl="0"/>
            <a:r>
              <a:rPr lang="de-DE" dirty="0"/>
              <a:t>Text einfügen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D7486DF0-5739-C444-8591-8165BD759D7F}"/>
              </a:ext>
            </a:extLst>
          </p:cNvPr>
          <p:cNvSpPr txBox="1">
            <a:spLocks/>
          </p:cNvSpPr>
          <p:nvPr userDrawn="1"/>
        </p:nvSpPr>
        <p:spPr>
          <a:xfrm>
            <a:off x="4135078" y="5197974"/>
            <a:ext cx="884237" cy="30218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90000"/>
              <a:buFontTx/>
              <a:buNone/>
              <a:defRPr sz="1000" b="0" i="0" kern="1200">
                <a:solidFill>
                  <a:srgbClr val="3C3C3B"/>
                </a:solidFill>
                <a:latin typeface="Meta OT" panose="020B0504030101020104" pitchFamily="34" charset="77"/>
                <a:ea typeface="+mn-ea"/>
                <a:cs typeface="+mn-cs"/>
              </a:defRPr>
            </a:lvl1pPr>
            <a:lvl2pPr marL="5143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2pPr>
            <a:lvl3pPr marL="7852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3pPr>
            <a:lvl4pPr marL="10561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4pPr>
            <a:lvl5pPr marL="13270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E565D1A-C7ED-2741-8521-CA3C0FECAFC6}" type="slidenum">
              <a:rPr lang="de-DE" sz="1000" b="0" i="0" smtClean="0">
                <a:latin typeface="Meta IGM" panose="02000503040000020004" pitchFamily="2" charset="0"/>
              </a:rPr>
              <a:pPr algn="ctr"/>
              <a:t>‹Nr.›</a:t>
            </a:fld>
            <a:endParaRPr lang="de-DE" sz="1000" b="0" i="0" dirty="0">
              <a:latin typeface="Meta IGM" panose="02000503040000020004" pitchFamily="2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781DB79-A90E-D543-8E04-020925942D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7" y="1197109"/>
            <a:ext cx="4097532" cy="556627"/>
          </a:xfrm>
        </p:spPr>
        <p:txBody>
          <a:bodyPr anchor="t">
            <a:spAutoFit/>
          </a:bodyPr>
          <a:lstStyle>
            <a:lvl1pPr>
              <a:defRPr sz="4000" spc="222" baseline="0"/>
            </a:lvl1pPr>
          </a:lstStyle>
          <a:p>
            <a:r>
              <a:rPr lang="de-DE" dirty="0"/>
              <a:t>TITEL BEARBEITEN</a:t>
            </a:r>
            <a:endParaRPr lang="en-US" dirty="0"/>
          </a:p>
        </p:txBody>
      </p:sp>
      <p:sp>
        <p:nvSpPr>
          <p:cNvPr id="14" name="Textplatzhalter 8">
            <a:extLst>
              <a:ext uri="{FF2B5EF4-FFF2-40B4-BE49-F238E27FC236}">
                <a16:creationId xmlns:a16="http://schemas.microsoft.com/office/drawing/2014/main" id="{876BFC60-1346-374B-BC22-C8AAC09403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827" y="1749586"/>
            <a:ext cx="3127804" cy="406705"/>
          </a:xfrm>
          <a:noFill/>
          <a:effectLst/>
        </p:spPr>
        <p:txBody>
          <a:bodyPr wrap="square" lIns="108000" tIns="72000" rIns="72000" bIns="0" anchor="ctr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sz="2400" b="0" i="0" spc="111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 dirty="0"/>
              <a:t>Unterzeile einfügen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902A1AF-29FF-6744-A2EB-D4A792E64A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74551" y="93135"/>
            <a:ext cx="1185794" cy="113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932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001CDCDC-9FD7-124F-8804-E1312D31FB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495291">
            <a:off x="6866841" y="870903"/>
            <a:ext cx="3942202" cy="3942202"/>
          </a:xfrm>
          <a:prstGeom prst="rect">
            <a:avLst/>
          </a:prstGeom>
        </p:spPr>
      </p:pic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640241A6-D7C2-2D40-8F92-2599EC120160}"/>
              </a:ext>
            </a:extLst>
          </p:cNvPr>
          <p:cNvSpPr txBox="1">
            <a:spLocks/>
          </p:cNvSpPr>
          <p:nvPr userDrawn="1"/>
        </p:nvSpPr>
        <p:spPr>
          <a:xfrm>
            <a:off x="4135078" y="5197974"/>
            <a:ext cx="884237" cy="30218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90000"/>
              <a:buFontTx/>
              <a:buNone/>
              <a:defRPr sz="1000" b="0" i="0" kern="1200">
                <a:solidFill>
                  <a:srgbClr val="3C3C3B"/>
                </a:solidFill>
                <a:latin typeface="Meta OT" panose="020B0504030101020104" pitchFamily="34" charset="77"/>
                <a:ea typeface="+mn-ea"/>
                <a:cs typeface="+mn-cs"/>
              </a:defRPr>
            </a:lvl1pPr>
            <a:lvl2pPr marL="5143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4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2pPr>
            <a:lvl3pPr marL="7852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4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3pPr>
            <a:lvl4pPr marL="10561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4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4pPr>
            <a:lvl5pPr marL="13270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Blip>
                <a:blip r:embed="rId4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E565D1A-C7ED-2741-8521-CA3C0FECAFC6}" type="slidenum">
              <a:rPr lang="de-DE" sz="1000" b="0" i="0" smtClean="0">
                <a:latin typeface="Meta IGM" panose="02000503040000020004" pitchFamily="2" charset="0"/>
              </a:rPr>
              <a:pPr algn="ctr"/>
              <a:t>‹Nr.›</a:t>
            </a:fld>
            <a:endParaRPr lang="de-DE" sz="1000" b="0" i="0" dirty="0">
              <a:latin typeface="Meta IGM" panose="02000503040000020004" pitchFamily="2" charset="0"/>
            </a:endParaRPr>
          </a:p>
        </p:txBody>
      </p:sp>
      <p:sp>
        <p:nvSpPr>
          <p:cNvPr id="19" name="Bildplatzhalter 9">
            <a:extLst>
              <a:ext uri="{FF2B5EF4-FFF2-40B4-BE49-F238E27FC236}">
                <a16:creationId xmlns:a16="http://schemas.microsoft.com/office/drawing/2014/main" id="{FF956EC7-776B-4241-A725-6DBF8BA3957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74125" y="1442121"/>
            <a:ext cx="3492691" cy="3492691"/>
          </a:xfrm>
          <a:prstGeom prst="ellipse">
            <a:avLst/>
          </a:prstGeom>
          <a:solidFill>
            <a:schemeClr val="accent6"/>
          </a:solidFill>
          <a:effectLst/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500"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E9AF4F9-220D-5949-8D85-C292C04BEB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7" y="1442121"/>
            <a:ext cx="4321174" cy="504472"/>
          </a:xfrm>
        </p:spPr>
        <p:txBody>
          <a:bodyPr/>
          <a:lstStyle>
            <a:lvl1pPr>
              <a:defRPr spc="222" baseline="0"/>
            </a:lvl1pPr>
          </a:lstStyle>
          <a:p>
            <a:r>
              <a:rPr lang="de-DE" dirty="0"/>
              <a:t>TITEL BEARBEITEN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9DFC48E-E578-E243-ABE3-3F5E4C14FB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50826" y="2571366"/>
            <a:ext cx="4768489" cy="2338166"/>
          </a:xfrm>
        </p:spPr>
        <p:txBody>
          <a:bodyPr lIns="0" tIns="0" rIns="0" bIns="0">
            <a:normAutofit/>
          </a:bodyPr>
          <a:lstStyle>
            <a:lvl1pPr marL="311997" indent="-310497">
              <a:spcBef>
                <a:spcPts val="833"/>
              </a:spcBef>
              <a:buSzPct val="90000"/>
              <a:buFontTx/>
              <a:buBlip>
                <a:blip r:embed="rId4"/>
              </a:buBlip>
              <a:defRPr sz="2000" b="0" i="0">
                <a:solidFill>
                  <a:srgbClr val="3C3C3B"/>
                </a:solidFill>
                <a:latin typeface="Meta IGM" panose="02000503040000020004" pitchFamily="2" charset="0"/>
              </a:defRPr>
            </a:lvl1pPr>
            <a:lvl2pPr marL="651493" indent="-310497">
              <a:spcBef>
                <a:spcPts val="833"/>
              </a:spcBef>
              <a:buSzPct val="90000"/>
              <a:buFontTx/>
              <a:buBlip>
                <a:blip r:embed="rId4"/>
              </a:buBlip>
              <a:defRPr sz="2000" b="0" i="0">
                <a:solidFill>
                  <a:srgbClr val="3C3C3B"/>
                </a:solidFill>
                <a:latin typeface="Meta IGM" panose="02000503040000020004" pitchFamily="2" charset="0"/>
              </a:defRPr>
            </a:lvl2pPr>
            <a:lvl3pPr marL="999490" indent="-317497">
              <a:spcBef>
                <a:spcPts val="833"/>
              </a:spcBef>
              <a:buFontTx/>
              <a:buBlip>
                <a:blip r:embed="rId4"/>
              </a:buBlip>
              <a:defRPr b="0" i="0">
                <a:solidFill>
                  <a:srgbClr val="3C3C3B"/>
                </a:solidFill>
                <a:latin typeface="Meta IGM" panose="02000503040000020004" pitchFamily="2" charset="0"/>
              </a:defRPr>
            </a:lvl3pPr>
            <a:lvl4pPr marL="1333487" indent="-310497">
              <a:spcBef>
                <a:spcPts val="833"/>
              </a:spcBef>
              <a:buFontTx/>
              <a:buBlip>
                <a:blip r:embed="rId4"/>
              </a:buBlip>
              <a:defRPr b="0" i="0">
                <a:solidFill>
                  <a:srgbClr val="3C3C3B"/>
                </a:solidFill>
                <a:latin typeface="Meta IGM" panose="02000503040000020004" pitchFamily="2" charset="0"/>
              </a:defRPr>
            </a:lvl4pPr>
            <a:lvl5pPr marL="1634484">
              <a:spcBef>
                <a:spcPts val="833"/>
              </a:spcBef>
              <a:defRPr b="0" i="0">
                <a:solidFill>
                  <a:srgbClr val="3C3C3B"/>
                </a:solidFill>
                <a:latin typeface="Meta IGM" panose="02000503040000020004" pitchFamily="2" charset="0"/>
              </a:defRPr>
            </a:lvl5pPr>
          </a:lstStyle>
          <a:p>
            <a:pPr lvl="0"/>
            <a:r>
              <a:rPr lang="de-DE" dirty="0"/>
              <a:t>Text einfügen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7" name="Textplatzhalter 8">
            <a:extLst>
              <a:ext uri="{FF2B5EF4-FFF2-40B4-BE49-F238E27FC236}">
                <a16:creationId xmlns:a16="http://schemas.microsoft.com/office/drawing/2014/main" id="{5B683BF3-B0C0-8646-A39A-BCC5DB1B37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827" y="1948986"/>
            <a:ext cx="3127804" cy="333938"/>
          </a:xfrm>
          <a:noFill/>
          <a:effectLst/>
        </p:spPr>
        <p:txBody>
          <a:bodyPr wrap="square" lIns="0" tIns="0" rIns="0" bIns="0" anchor="ctr" anchorCtr="0">
            <a:spAutoFit/>
          </a:bodyPr>
          <a:lstStyle>
            <a:lvl1pPr marL="0" indent="0">
              <a:buNone/>
              <a:defRPr sz="2400" b="0" i="0" spc="111" baseline="0">
                <a:solidFill>
                  <a:srgbClr val="3C3C3B"/>
                </a:solidFill>
                <a:latin typeface="Meta Head IGM Cond Light" panose="02000506030000020004" pitchFamily="2" charset="77"/>
              </a:defRPr>
            </a:lvl1pPr>
          </a:lstStyle>
          <a:p>
            <a:r>
              <a:rPr lang="de-DE" dirty="0"/>
              <a:t>Unterzeile einfügen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AB3A3192-0692-9647-98AF-3FAFA2CF1A9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173175" y="259714"/>
            <a:ext cx="720000" cy="7200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A248E8A4-95DD-894B-A419-0B161C5D6CF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74551" y="93135"/>
            <a:ext cx="1185794" cy="113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837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Fau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640241A6-D7C2-2D40-8F92-2599EC120160}"/>
              </a:ext>
            </a:extLst>
          </p:cNvPr>
          <p:cNvSpPr txBox="1">
            <a:spLocks/>
          </p:cNvSpPr>
          <p:nvPr userDrawn="1"/>
        </p:nvSpPr>
        <p:spPr>
          <a:xfrm>
            <a:off x="4135078" y="5197974"/>
            <a:ext cx="884237" cy="30218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90000"/>
              <a:buFontTx/>
              <a:buNone/>
              <a:defRPr sz="1000" b="0" i="0" kern="1200">
                <a:solidFill>
                  <a:srgbClr val="3C3C3B"/>
                </a:solidFill>
                <a:latin typeface="Meta OT" panose="020B0504030101020104" pitchFamily="34" charset="77"/>
                <a:ea typeface="+mn-ea"/>
                <a:cs typeface="+mn-cs"/>
              </a:defRPr>
            </a:lvl1pPr>
            <a:lvl2pPr marL="5143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2pPr>
            <a:lvl3pPr marL="7852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3pPr>
            <a:lvl4pPr marL="10561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4pPr>
            <a:lvl5pPr marL="13270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E565D1A-C7ED-2741-8521-CA3C0FECAFC6}" type="slidenum">
              <a:rPr lang="de-DE" sz="1000" b="0" i="0" smtClean="0">
                <a:latin typeface="Meta IGM" panose="02000503040000020004" pitchFamily="2" charset="0"/>
              </a:rPr>
              <a:pPr algn="ctr"/>
              <a:t>‹Nr.›</a:t>
            </a:fld>
            <a:endParaRPr lang="de-DE" sz="1000" b="0" i="0" dirty="0">
              <a:latin typeface="Meta IGM" panose="02000503040000020004" pitchFamily="2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E9AF4F9-220D-5949-8D85-C292C04BEB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7" y="1442121"/>
            <a:ext cx="4321174" cy="504472"/>
          </a:xfrm>
        </p:spPr>
        <p:txBody>
          <a:bodyPr/>
          <a:lstStyle>
            <a:lvl1pPr>
              <a:defRPr spc="222" baseline="0"/>
            </a:lvl1pPr>
          </a:lstStyle>
          <a:p>
            <a:r>
              <a:rPr lang="de-DE" dirty="0"/>
              <a:t>TITEL BEARBEITEN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9DFC48E-E578-E243-ABE3-3F5E4C14FB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50826" y="2571366"/>
            <a:ext cx="4768489" cy="2338166"/>
          </a:xfrm>
        </p:spPr>
        <p:txBody>
          <a:bodyPr lIns="0" tIns="0" rIns="0" bIns="0">
            <a:normAutofit/>
          </a:bodyPr>
          <a:lstStyle>
            <a:lvl1pPr marL="311997" indent="-310497">
              <a:spcBef>
                <a:spcPts val="833"/>
              </a:spcBef>
              <a:buSzPct val="90000"/>
              <a:buFontTx/>
              <a:buBlip>
                <a:blip r:embed="rId2"/>
              </a:buBlip>
              <a:defRPr sz="2000" b="0" i="0">
                <a:solidFill>
                  <a:srgbClr val="3C3C3B"/>
                </a:solidFill>
                <a:latin typeface="Meta IGM" panose="02000503040000020004" pitchFamily="2" charset="0"/>
              </a:defRPr>
            </a:lvl1pPr>
            <a:lvl2pPr marL="651493" indent="-310497">
              <a:spcBef>
                <a:spcPts val="833"/>
              </a:spcBef>
              <a:buSzPct val="90000"/>
              <a:buFontTx/>
              <a:buBlip>
                <a:blip r:embed="rId2"/>
              </a:buBlip>
              <a:defRPr sz="2000" b="0" i="0">
                <a:solidFill>
                  <a:srgbClr val="3C3C3B"/>
                </a:solidFill>
                <a:latin typeface="Meta IGM" panose="02000503040000020004" pitchFamily="2" charset="0"/>
              </a:defRPr>
            </a:lvl2pPr>
            <a:lvl3pPr marL="999490" indent="-317497">
              <a:spcBef>
                <a:spcPts val="833"/>
              </a:spcBef>
              <a:buFontTx/>
              <a:buBlip>
                <a:blip r:embed="rId2"/>
              </a:buBlip>
              <a:defRPr b="0" i="0">
                <a:solidFill>
                  <a:srgbClr val="3C3C3B"/>
                </a:solidFill>
                <a:latin typeface="Meta IGM" panose="02000503040000020004" pitchFamily="2" charset="0"/>
              </a:defRPr>
            </a:lvl3pPr>
            <a:lvl4pPr marL="1333487" indent="-310497">
              <a:spcBef>
                <a:spcPts val="833"/>
              </a:spcBef>
              <a:buFontTx/>
              <a:buBlip>
                <a:blip r:embed="rId2"/>
              </a:buBlip>
              <a:defRPr b="0" i="0">
                <a:solidFill>
                  <a:srgbClr val="3C3C3B"/>
                </a:solidFill>
                <a:latin typeface="Meta IGM" panose="02000503040000020004" pitchFamily="2" charset="0"/>
              </a:defRPr>
            </a:lvl4pPr>
            <a:lvl5pPr marL="1634484">
              <a:spcBef>
                <a:spcPts val="833"/>
              </a:spcBef>
              <a:defRPr b="0" i="0">
                <a:solidFill>
                  <a:srgbClr val="3C3C3B"/>
                </a:solidFill>
                <a:latin typeface="Meta IGM" panose="02000503040000020004" pitchFamily="2" charset="0"/>
              </a:defRPr>
            </a:lvl5pPr>
          </a:lstStyle>
          <a:p>
            <a:pPr lvl="0"/>
            <a:r>
              <a:rPr lang="de-DE" dirty="0"/>
              <a:t>Text einfügen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7" name="Textplatzhalter 8">
            <a:extLst>
              <a:ext uri="{FF2B5EF4-FFF2-40B4-BE49-F238E27FC236}">
                <a16:creationId xmlns:a16="http://schemas.microsoft.com/office/drawing/2014/main" id="{5B683BF3-B0C0-8646-A39A-BCC5DB1B37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827" y="1948986"/>
            <a:ext cx="3127804" cy="333938"/>
          </a:xfrm>
          <a:noFill/>
          <a:effectLst/>
        </p:spPr>
        <p:txBody>
          <a:bodyPr wrap="square" lIns="0" tIns="0" rIns="0" bIns="0" anchor="ctr" anchorCtr="0">
            <a:spAutoFit/>
          </a:bodyPr>
          <a:lstStyle>
            <a:lvl1pPr marL="0" indent="0">
              <a:buNone/>
              <a:defRPr sz="2400" b="0" i="0" spc="111" baseline="0">
                <a:solidFill>
                  <a:srgbClr val="3C3C3B"/>
                </a:solidFill>
                <a:latin typeface="Meta Head IGM Cond Light" panose="02000506030000020004" pitchFamily="2" charset="77"/>
              </a:defRPr>
            </a:lvl1pPr>
          </a:lstStyle>
          <a:p>
            <a:r>
              <a:rPr lang="de-DE" dirty="0"/>
              <a:t>Unterzeile einfügen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AB3A3192-0692-9647-98AF-3FAFA2CF1A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173175" y="259714"/>
            <a:ext cx="720000" cy="7200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A248E8A4-95DD-894B-A419-0B161C5D6C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74551" y="93135"/>
            <a:ext cx="1185794" cy="113005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DF2F02F7-D5D3-D74F-AD9F-18776F87CD0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19315" y="1108180"/>
            <a:ext cx="3046293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829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Megaf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640241A6-D7C2-2D40-8F92-2599EC120160}"/>
              </a:ext>
            </a:extLst>
          </p:cNvPr>
          <p:cNvSpPr txBox="1">
            <a:spLocks/>
          </p:cNvSpPr>
          <p:nvPr userDrawn="1"/>
        </p:nvSpPr>
        <p:spPr>
          <a:xfrm>
            <a:off x="4135078" y="5197974"/>
            <a:ext cx="884237" cy="30218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90000"/>
              <a:buFontTx/>
              <a:buNone/>
              <a:defRPr sz="1000" b="0" i="0" kern="1200">
                <a:solidFill>
                  <a:srgbClr val="3C3C3B"/>
                </a:solidFill>
                <a:latin typeface="Meta OT" panose="020B0504030101020104" pitchFamily="34" charset="77"/>
                <a:ea typeface="+mn-ea"/>
                <a:cs typeface="+mn-cs"/>
              </a:defRPr>
            </a:lvl1pPr>
            <a:lvl2pPr marL="5143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2pPr>
            <a:lvl3pPr marL="7852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3pPr>
            <a:lvl4pPr marL="10561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4pPr>
            <a:lvl5pPr marL="13270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E565D1A-C7ED-2741-8521-CA3C0FECAFC6}" type="slidenum">
              <a:rPr lang="de-DE" sz="1000" b="0" i="0" smtClean="0">
                <a:latin typeface="Meta IGM" panose="02000503040000020004" pitchFamily="2" charset="0"/>
              </a:rPr>
              <a:pPr algn="ctr"/>
              <a:t>‹Nr.›</a:t>
            </a:fld>
            <a:endParaRPr lang="de-DE" sz="1000" b="0" i="0" dirty="0">
              <a:latin typeface="Meta IGM" panose="02000503040000020004" pitchFamily="2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E9AF4F9-220D-5949-8D85-C292C04BEB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7" y="1442121"/>
            <a:ext cx="4321174" cy="504472"/>
          </a:xfrm>
        </p:spPr>
        <p:txBody>
          <a:bodyPr/>
          <a:lstStyle>
            <a:lvl1pPr>
              <a:defRPr spc="222" baseline="0"/>
            </a:lvl1pPr>
          </a:lstStyle>
          <a:p>
            <a:r>
              <a:rPr lang="de-DE" dirty="0"/>
              <a:t>TITEL BEARBEITEN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9DFC48E-E578-E243-ABE3-3F5E4C14FB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50826" y="2571366"/>
            <a:ext cx="4768489" cy="2338166"/>
          </a:xfrm>
        </p:spPr>
        <p:txBody>
          <a:bodyPr lIns="0" tIns="0" rIns="0" bIns="0">
            <a:normAutofit/>
          </a:bodyPr>
          <a:lstStyle>
            <a:lvl1pPr marL="311997" indent="-310497">
              <a:spcBef>
                <a:spcPts val="833"/>
              </a:spcBef>
              <a:buSzPct val="90000"/>
              <a:buFontTx/>
              <a:buBlip>
                <a:blip r:embed="rId2"/>
              </a:buBlip>
              <a:defRPr sz="2000" b="0" i="0">
                <a:solidFill>
                  <a:srgbClr val="3C3C3B"/>
                </a:solidFill>
                <a:latin typeface="Meta IGM" panose="02000503040000020004" pitchFamily="2" charset="0"/>
              </a:defRPr>
            </a:lvl1pPr>
            <a:lvl2pPr marL="651493" indent="-310497">
              <a:spcBef>
                <a:spcPts val="833"/>
              </a:spcBef>
              <a:buSzPct val="90000"/>
              <a:buFontTx/>
              <a:buBlip>
                <a:blip r:embed="rId2"/>
              </a:buBlip>
              <a:defRPr sz="2000" b="0" i="0">
                <a:solidFill>
                  <a:srgbClr val="3C3C3B"/>
                </a:solidFill>
                <a:latin typeface="Meta IGM" panose="02000503040000020004" pitchFamily="2" charset="0"/>
              </a:defRPr>
            </a:lvl2pPr>
            <a:lvl3pPr marL="999490" indent="-317497">
              <a:spcBef>
                <a:spcPts val="833"/>
              </a:spcBef>
              <a:buFontTx/>
              <a:buBlip>
                <a:blip r:embed="rId2"/>
              </a:buBlip>
              <a:defRPr b="0" i="0">
                <a:solidFill>
                  <a:srgbClr val="3C3C3B"/>
                </a:solidFill>
                <a:latin typeface="Meta IGM" panose="02000503040000020004" pitchFamily="2" charset="0"/>
              </a:defRPr>
            </a:lvl3pPr>
            <a:lvl4pPr marL="1333487" indent="-310497">
              <a:spcBef>
                <a:spcPts val="833"/>
              </a:spcBef>
              <a:buFontTx/>
              <a:buBlip>
                <a:blip r:embed="rId2"/>
              </a:buBlip>
              <a:defRPr b="0" i="0">
                <a:solidFill>
                  <a:srgbClr val="3C3C3B"/>
                </a:solidFill>
                <a:latin typeface="Meta IGM" panose="02000503040000020004" pitchFamily="2" charset="0"/>
              </a:defRPr>
            </a:lvl4pPr>
            <a:lvl5pPr marL="1634484">
              <a:spcBef>
                <a:spcPts val="833"/>
              </a:spcBef>
              <a:defRPr b="0" i="0">
                <a:solidFill>
                  <a:srgbClr val="3C3C3B"/>
                </a:solidFill>
                <a:latin typeface="Meta IGM" panose="02000503040000020004" pitchFamily="2" charset="0"/>
              </a:defRPr>
            </a:lvl5pPr>
          </a:lstStyle>
          <a:p>
            <a:pPr lvl="0"/>
            <a:r>
              <a:rPr lang="de-DE" dirty="0"/>
              <a:t>Text einfügen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7" name="Textplatzhalter 8">
            <a:extLst>
              <a:ext uri="{FF2B5EF4-FFF2-40B4-BE49-F238E27FC236}">
                <a16:creationId xmlns:a16="http://schemas.microsoft.com/office/drawing/2014/main" id="{5B683BF3-B0C0-8646-A39A-BCC5DB1B37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827" y="1948986"/>
            <a:ext cx="3127804" cy="333938"/>
          </a:xfrm>
          <a:noFill/>
          <a:effectLst/>
        </p:spPr>
        <p:txBody>
          <a:bodyPr wrap="square" lIns="0" tIns="0" rIns="0" bIns="0" anchor="ctr" anchorCtr="0">
            <a:spAutoFit/>
          </a:bodyPr>
          <a:lstStyle>
            <a:lvl1pPr marL="0" indent="0">
              <a:buNone/>
              <a:defRPr sz="2400" b="0" i="0" spc="111" baseline="0">
                <a:solidFill>
                  <a:srgbClr val="3C3C3B"/>
                </a:solidFill>
                <a:latin typeface="Meta Head IGM Cond Light" panose="02000506030000020004" pitchFamily="2" charset="77"/>
              </a:defRPr>
            </a:lvl1pPr>
          </a:lstStyle>
          <a:p>
            <a:r>
              <a:rPr lang="de-DE" dirty="0"/>
              <a:t>Unterzeile einfügen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AB3A3192-0692-9647-98AF-3FAFA2CF1A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173175" y="259714"/>
            <a:ext cx="720000" cy="7200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A248E8A4-95DD-894B-A419-0B161C5D6C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74551" y="93135"/>
            <a:ext cx="1185794" cy="113005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DF2F02F7-D5D3-D74F-AD9F-18776F87CD0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 flipH="1">
            <a:off x="4830791" y="1088435"/>
            <a:ext cx="3964615" cy="418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541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Sprechbla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640241A6-D7C2-2D40-8F92-2599EC120160}"/>
              </a:ext>
            </a:extLst>
          </p:cNvPr>
          <p:cNvSpPr txBox="1">
            <a:spLocks/>
          </p:cNvSpPr>
          <p:nvPr userDrawn="1"/>
        </p:nvSpPr>
        <p:spPr>
          <a:xfrm>
            <a:off x="4135078" y="5197974"/>
            <a:ext cx="884237" cy="30218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90000"/>
              <a:buFontTx/>
              <a:buNone/>
              <a:defRPr sz="1000" b="0" i="0" kern="1200">
                <a:solidFill>
                  <a:srgbClr val="3C3C3B"/>
                </a:solidFill>
                <a:latin typeface="Meta OT" panose="020B0504030101020104" pitchFamily="34" charset="77"/>
                <a:ea typeface="+mn-ea"/>
                <a:cs typeface="+mn-cs"/>
              </a:defRPr>
            </a:lvl1pPr>
            <a:lvl2pPr marL="5143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2pPr>
            <a:lvl3pPr marL="7852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3pPr>
            <a:lvl4pPr marL="10561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4pPr>
            <a:lvl5pPr marL="13270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E565D1A-C7ED-2741-8521-CA3C0FECAFC6}" type="slidenum">
              <a:rPr lang="de-DE" sz="1000" b="0" i="0" smtClean="0">
                <a:latin typeface="Meta IGM" panose="02000503040000020004" pitchFamily="2" charset="0"/>
              </a:rPr>
              <a:pPr algn="ctr"/>
              <a:t>‹Nr.›</a:t>
            </a:fld>
            <a:endParaRPr lang="de-DE" sz="1000" b="0" i="0" dirty="0">
              <a:latin typeface="Meta IGM" panose="02000503040000020004" pitchFamily="2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E9AF4F9-220D-5949-8D85-C292C04BEB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7" y="1442121"/>
            <a:ext cx="4321174" cy="504472"/>
          </a:xfrm>
        </p:spPr>
        <p:txBody>
          <a:bodyPr/>
          <a:lstStyle>
            <a:lvl1pPr>
              <a:defRPr spc="222" baseline="0"/>
            </a:lvl1pPr>
          </a:lstStyle>
          <a:p>
            <a:r>
              <a:rPr lang="de-DE" dirty="0"/>
              <a:t>TITEL BEARBEITEN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9DFC48E-E578-E243-ABE3-3F5E4C14FB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50826" y="2571366"/>
            <a:ext cx="4768489" cy="2338166"/>
          </a:xfrm>
        </p:spPr>
        <p:txBody>
          <a:bodyPr lIns="0" tIns="0" rIns="0" bIns="0">
            <a:normAutofit/>
          </a:bodyPr>
          <a:lstStyle>
            <a:lvl1pPr marL="311997" indent="-310497">
              <a:spcBef>
                <a:spcPts val="833"/>
              </a:spcBef>
              <a:buSzPct val="90000"/>
              <a:buFontTx/>
              <a:buBlip>
                <a:blip r:embed="rId2"/>
              </a:buBlip>
              <a:defRPr sz="2000" b="0" i="0">
                <a:solidFill>
                  <a:srgbClr val="3C3C3B"/>
                </a:solidFill>
                <a:latin typeface="Meta IGM" panose="02000503040000020004" pitchFamily="2" charset="0"/>
              </a:defRPr>
            </a:lvl1pPr>
            <a:lvl2pPr marL="651493" indent="-310497">
              <a:spcBef>
                <a:spcPts val="833"/>
              </a:spcBef>
              <a:buSzPct val="90000"/>
              <a:buFontTx/>
              <a:buBlip>
                <a:blip r:embed="rId2"/>
              </a:buBlip>
              <a:defRPr sz="2000" b="0" i="0">
                <a:solidFill>
                  <a:srgbClr val="3C3C3B"/>
                </a:solidFill>
                <a:latin typeface="Meta IGM" panose="02000503040000020004" pitchFamily="2" charset="0"/>
              </a:defRPr>
            </a:lvl2pPr>
            <a:lvl3pPr marL="999490" indent="-317497">
              <a:spcBef>
                <a:spcPts val="833"/>
              </a:spcBef>
              <a:buFontTx/>
              <a:buBlip>
                <a:blip r:embed="rId2"/>
              </a:buBlip>
              <a:defRPr b="0" i="0">
                <a:solidFill>
                  <a:srgbClr val="3C3C3B"/>
                </a:solidFill>
                <a:latin typeface="Meta IGM" panose="02000503040000020004" pitchFamily="2" charset="0"/>
              </a:defRPr>
            </a:lvl3pPr>
            <a:lvl4pPr marL="1333487" indent="-310497">
              <a:spcBef>
                <a:spcPts val="833"/>
              </a:spcBef>
              <a:buFontTx/>
              <a:buBlip>
                <a:blip r:embed="rId2"/>
              </a:buBlip>
              <a:defRPr b="0" i="0">
                <a:solidFill>
                  <a:srgbClr val="3C3C3B"/>
                </a:solidFill>
                <a:latin typeface="Meta IGM" panose="02000503040000020004" pitchFamily="2" charset="0"/>
              </a:defRPr>
            </a:lvl4pPr>
            <a:lvl5pPr marL="1634484">
              <a:spcBef>
                <a:spcPts val="833"/>
              </a:spcBef>
              <a:defRPr b="0" i="0">
                <a:solidFill>
                  <a:srgbClr val="3C3C3B"/>
                </a:solidFill>
                <a:latin typeface="Meta IGM" panose="02000503040000020004" pitchFamily="2" charset="0"/>
              </a:defRPr>
            </a:lvl5pPr>
          </a:lstStyle>
          <a:p>
            <a:pPr lvl="0"/>
            <a:r>
              <a:rPr lang="de-DE" dirty="0"/>
              <a:t>Text einfügen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7" name="Textplatzhalter 8">
            <a:extLst>
              <a:ext uri="{FF2B5EF4-FFF2-40B4-BE49-F238E27FC236}">
                <a16:creationId xmlns:a16="http://schemas.microsoft.com/office/drawing/2014/main" id="{5B683BF3-B0C0-8646-A39A-BCC5DB1B37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827" y="1948986"/>
            <a:ext cx="3127804" cy="333938"/>
          </a:xfrm>
          <a:noFill/>
          <a:effectLst/>
        </p:spPr>
        <p:txBody>
          <a:bodyPr wrap="square" lIns="0" tIns="0" rIns="0" bIns="0" anchor="ctr" anchorCtr="0">
            <a:spAutoFit/>
          </a:bodyPr>
          <a:lstStyle>
            <a:lvl1pPr marL="0" indent="0">
              <a:buNone/>
              <a:defRPr sz="2400" b="0" i="0" spc="111" baseline="0">
                <a:solidFill>
                  <a:srgbClr val="3C3C3B"/>
                </a:solidFill>
                <a:latin typeface="Meta Head IGM Cond Light" panose="02000506030000020004" pitchFamily="2" charset="77"/>
              </a:defRPr>
            </a:lvl1pPr>
          </a:lstStyle>
          <a:p>
            <a:r>
              <a:rPr lang="de-DE" dirty="0"/>
              <a:t>Unterzeile einfügen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AB3A3192-0692-9647-98AF-3FAFA2CF1A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173175" y="259714"/>
            <a:ext cx="720000" cy="7200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A248E8A4-95DD-894B-A419-0B161C5D6C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74551" y="93135"/>
            <a:ext cx="1185794" cy="113005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DF2F02F7-D5D3-D74F-AD9F-18776F87CD0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 flipH="1">
            <a:off x="5059701" y="1890142"/>
            <a:ext cx="3833472" cy="30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360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Wec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640241A6-D7C2-2D40-8F92-2599EC120160}"/>
              </a:ext>
            </a:extLst>
          </p:cNvPr>
          <p:cNvSpPr txBox="1">
            <a:spLocks/>
          </p:cNvSpPr>
          <p:nvPr userDrawn="1"/>
        </p:nvSpPr>
        <p:spPr>
          <a:xfrm>
            <a:off x="4135078" y="5197974"/>
            <a:ext cx="884237" cy="30218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90000"/>
              <a:buFontTx/>
              <a:buNone/>
              <a:defRPr sz="1000" b="0" i="0" kern="1200">
                <a:solidFill>
                  <a:srgbClr val="3C3C3B"/>
                </a:solidFill>
                <a:latin typeface="Meta OT" panose="020B0504030101020104" pitchFamily="34" charset="77"/>
                <a:ea typeface="+mn-ea"/>
                <a:cs typeface="+mn-cs"/>
              </a:defRPr>
            </a:lvl1pPr>
            <a:lvl2pPr marL="5143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2pPr>
            <a:lvl3pPr marL="7852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3pPr>
            <a:lvl4pPr marL="10561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4pPr>
            <a:lvl5pPr marL="13270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E565D1A-C7ED-2741-8521-CA3C0FECAFC6}" type="slidenum">
              <a:rPr lang="de-DE" sz="1000" b="0" i="0" smtClean="0">
                <a:latin typeface="Meta IGM" panose="02000503040000020004" pitchFamily="2" charset="0"/>
              </a:rPr>
              <a:pPr algn="ctr"/>
              <a:t>‹Nr.›</a:t>
            </a:fld>
            <a:endParaRPr lang="de-DE" sz="1000" b="0" i="0" dirty="0">
              <a:latin typeface="Meta IGM" panose="02000503040000020004" pitchFamily="2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E9AF4F9-220D-5949-8D85-C292C04BEB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7" y="1442121"/>
            <a:ext cx="4321174" cy="504472"/>
          </a:xfrm>
        </p:spPr>
        <p:txBody>
          <a:bodyPr/>
          <a:lstStyle>
            <a:lvl1pPr>
              <a:defRPr spc="222" baseline="0"/>
            </a:lvl1pPr>
          </a:lstStyle>
          <a:p>
            <a:r>
              <a:rPr lang="de-DE" dirty="0"/>
              <a:t>TITEL BEARBEITEN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9DFC48E-E578-E243-ABE3-3F5E4C14FB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50826" y="2571366"/>
            <a:ext cx="4768489" cy="2338166"/>
          </a:xfrm>
        </p:spPr>
        <p:txBody>
          <a:bodyPr lIns="0" tIns="0" rIns="0" bIns="0">
            <a:normAutofit/>
          </a:bodyPr>
          <a:lstStyle>
            <a:lvl1pPr marL="311997" indent="-310497">
              <a:spcBef>
                <a:spcPts val="833"/>
              </a:spcBef>
              <a:buSzPct val="90000"/>
              <a:buFontTx/>
              <a:buBlip>
                <a:blip r:embed="rId2"/>
              </a:buBlip>
              <a:defRPr sz="2000" b="0" i="0">
                <a:solidFill>
                  <a:srgbClr val="3C3C3B"/>
                </a:solidFill>
                <a:latin typeface="Meta IGM" panose="02000503040000020004" pitchFamily="2" charset="0"/>
              </a:defRPr>
            </a:lvl1pPr>
            <a:lvl2pPr marL="651493" indent="-310497">
              <a:spcBef>
                <a:spcPts val="833"/>
              </a:spcBef>
              <a:buSzPct val="90000"/>
              <a:buFontTx/>
              <a:buBlip>
                <a:blip r:embed="rId2"/>
              </a:buBlip>
              <a:defRPr sz="2000" b="0" i="0">
                <a:solidFill>
                  <a:srgbClr val="3C3C3B"/>
                </a:solidFill>
                <a:latin typeface="Meta IGM" panose="02000503040000020004" pitchFamily="2" charset="0"/>
              </a:defRPr>
            </a:lvl2pPr>
            <a:lvl3pPr marL="999490" indent="-317497">
              <a:spcBef>
                <a:spcPts val="833"/>
              </a:spcBef>
              <a:buFontTx/>
              <a:buBlip>
                <a:blip r:embed="rId2"/>
              </a:buBlip>
              <a:defRPr b="0" i="0">
                <a:solidFill>
                  <a:srgbClr val="3C3C3B"/>
                </a:solidFill>
                <a:latin typeface="Meta IGM" panose="02000503040000020004" pitchFamily="2" charset="0"/>
              </a:defRPr>
            </a:lvl3pPr>
            <a:lvl4pPr marL="1333487" indent="-310497">
              <a:spcBef>
                <a:spcPts val="833"/>
              </a:spcBef>
              <a:buFontTx/>
              <a:buBlip>
                <a:blip r:embed="rId2"/>
              </a:buBlip>
              <a:defRPr b="0" i="0">
                <a:solidFill>
                  <a:srgbClr val="3C3C3B"/>
                </a:solidFill>
                <a:latin typeface="Meta IGM" panose="02000503040000020004" pitchFamily="2" charset="0"/>
              </a:defRPr>
            </a:lvl4pPr>
            <a:lvl5pPr marL="1634484">
              <a:spcBef>
                <a:spcPts val="833"/>
              </a:spcBef>
              <a:defRPr b="0" i="0">
                <a:solidFill>
                  <a:srgbClr val="3C3C3B"/>
                </a:solidFill>
                <a:latin typeface="Meta IGM" panose="02000503040000020004" pitchFamily="2" charset="0"/>
              </a:defRPr>
            </a:lvl5pPr>
          </a:lstStyle>
          <a:p>
            <a:pPr lvl="0"/>
            <a:r>
              <a:rPr lang="de-DE" dirty="0"/>
              <a:t>Text einfügen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7" name="Textplatzhalter 8">
            <a:extLst>
              <a:ext uri="{FF2B5EF4-FFF2-40B4-BE49-F238E27FC236}">
                <a16:creationId xmlns:a16="http://schemas.microsoft.com/office/drawing/2014/main" id="{5B683BF3-B0C0-8646-A39A-BCC5DB1B37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827" y="1948986"/>
            <a:ext cx="3127804" cy="333938"/>
          </a:xfrm>
          <a:noFill/>
          <a:effectLst/>
        </p:spPr>
        <p:txBody>
          <a:bodyPr wrap="square" lIns="0" tIns="0" rIns="0" bIns="0" anchor="ctr" anchorCtr="0">
            <a:spAutoFit/>
          </a:bodyPr>
          <a:lstStyle>
            <a:lvl1pPr marL="0" indent="0">
              <a:buNone/>
              <a:defRPr sz="2400" b="0" i="0" spc="111" baseline="0">
                <a:solidFill>
                  <a:srgbClr val="3C3C3B"/>
                </a:solidFill>
                <a:latin typeface="Meta Head IGM Cond Light" panose="02000506030000020004" pitchFamily="2" charset="77"/>
              </a:defRPr>
            </a:lvl1pPr>
          </a:lstStyle>
          <a:p>
            <a:r>
              <a:rPr lang="de-DE" dirty="0"/>
              <a:t>Unterzeile einfügen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AB3A3192-0692-9647-98AF-3FAFA2CF1A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173175" y="259714"/>
            <a:ext cx="720000" cy="7200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A248E8A4-95DD-894B-A419-0B161C5D6C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74551" y="93135"/>
            <a:ext cx="1185794" cy="113005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DF2F02F7-D5D3-D74F-AD9F-18776F87CD0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 flipH="1">
            <a:off x="6612862" y="2115955"/>
            <a:ext cx="1985310" cy="226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898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Ausrufezei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640241A6-D7C2-2D40-8F92-2599EC120160}"/>
              </a:ext>
            </a:extLst>
          </p:cNvPr>
          <p:cNvSpPr txBox="1">
            <a:spLocks/>
          </p:cNvSpPr>
          <p:nvPr userDrawn="1"/>
        </p:nvSpPr>
        <p:spPr>
          <a:xfrm>
            <a:off x="4135078" y="5197974"/>
            <a:ext cx="884237" cy="30218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90000"/>
              <a:buFontTx/>
              <a:buNone/>
              <a:defRPr sz="1000" b="0" i="0" kern="1200">
                <a:solidFill>
                  <a:srgbClr val="3C3C3B"/>
                </a:solidFill>
                <a:latin typeface="Meta OT" panose="020B0504030101020104" pitchFamily="34" charset="77"/>
                <a:ea typeface="+mn-ea"/>
                <a:cs typeface="+mn-cs"/>
              </a:defRPr>
            </a:lvl1pPr>
            <a:lvl2pPr marL="5143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2pPr>
            <a:lvl3pPr marL="7852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3pPr>
            <a:lvl4pPr marL="10561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4pPr>
            <a:lvl5pPr marL="13270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E565D1A-C7ED-2741-8521-CA3C0FECAFC6}" type="slidenum">
              <a:rPr lang="de-DE" sz="1000" b="0" i="0" smtClean="0">
                <a:latin typeface="Meta IGM" panose="02000503040000020004" pitchFamily="2" charset="0"/>
              </a:rPr>
              <a:pPr algn="ctr"/>
              <a:t>‹Nr.›</a:t>
            </a:fld>
            <a:endParaRPr lang="de-DE" sz="1000" b="0" i="0" dirty="0">
              <a:latin typeface="Meta IGM" panose="02000503040000020004" pitchFamily="2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E9AF4F9-220D-5949-8D85-C292C04BEB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7" y="1442121"/>
            <a:ext cx="4321174" cy="504472"/>
          </a:xfrm>
        </p:spPr>
        <p:txBody>
          <a:bodyPr/>
          <a:lstStyle>
            <a:lvl1pPr>
              <a:defRPr spc="222" baseline="0"/>
            </a:lvl1pPr>
          </a:lstStyle>
          <a:p>
            <a:r>
              <a:rPr lang="de-DE" dirty="0"/>
              <a:t>TITEL BEARBEITEN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9DFC48E-E578-E243-ABE3-3F5E4C14FB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50826" y="2571366"/>
            <a:ext cx="4768489" cy="2338166"/>
          </a:xfrm>
        </p:spPr>
        <p:txBody>
          <a:bodyPr lIns="0" tIns="0" rIns="0" bIns="0">
            <a:normAutofit/>
          </a:bodyPr>
          <a:lstStyle>
            <a:lvl1pPr marL="311997" indent="-310497">
              <a:spcBef>
                <a:spcPts val="833"/>
              </a:spcBef>
              <a:buSzPct val="90000"/>
              <a:buFontTx/>
              <a:buBlip>
                <a:blip r:embed="rId2"/>
              </a:buBlip>
              <a:defRPr sz="2000" b="0" i="0">
                <a:solidFill>
                  <a:srgbClr val="3C3C3B"/>
                </a:solidFill>
                <a:latin typeface="Meta IGM" panose="02000503040000020004" pitchFamily="2" charset="0"/>
              </a:defRPr>
            </a:lvl1pPr>
            <a:lvl2pPr marL="651493" indent="-310497">
              <a:spcBef>
                <a:spcPts val="833"/>
              </a:spcBef>
              <a:buSzPct val="90000"/>
              <a:buFontTx/>
              <a:buBlip>
                <a:blip r:embed="rId2"/>
              </a:buBlip>
              <a:defRPr sz="2000" b="0" i="0">
                <a:solidFill>
                  <a:srgbClr val="3C3C3B"/>
                </a:solidFill>
                <a:latin typeface="Meta IGM" panose="02000503040000020004" pitchFamily="2" charset="0"/>
              </a:defRPr>
            </a:lvl2pPr>
            <a:lvl3pPr marL="999490" indent="-317497">
              <a:spcBef>
                <a:spcPts val="833"/>
              </a:spcBef>
              <a:buFontTx/>
              <a:buBlip>
                <a:blip r:embed="rId2"/>
              </a:buBlip>
              <a:defRPr b="0" i="0">
                <a:solidFill>
                  <a:srgbClr val="3C3C3B"/>
                </a:solidFill>
                <a:latin typeface="Meta IGM" panose="02000503040000020004" pitchFamily="2" charset="0"/>
              </a:defRPr>
            </a:lvl3pPr>
            <a:lvl4pPr marL="1333487" indent="-310497">
              <a:spcBef>
                <a:spcPts val="833"/>
              </a:spcBef>
              <a:buFontTx/>
              <a:buBlip>
                <a:blip r:embed="rId2"/>
              </a:buBlip>
              <a:defRPr b="0" i="0">
                <a:solidFill>
                  <a:srgbClr val="3C3C3B"/>
                </a:solidFill>
                <a:latin typeface="Meta IGM" panose="02000503040000020004" pitchFamily="2" charset="0"/>
              </a:defRPr>
            </a:lvl4pPr>
            <a:lvl5pPr marL="1634484">
              <a:spcBef>
                <a:spcPts val="833"/>
              </a:spcBef>
              <a:defRPr b="0" i="0">
                <a:solidFill>
                  <a:srgbClr val="3C3C3B"/>
                </a:solidFill>
                <a:latin typeface="Meta IGM" panose="02000503040000020004" pitchFamily="2" charset="0"/>
              </a:defRPr>
            </a:lvl5pPr>
          </a:lstStyle>
          <a:p>
            <a:pPr lvl="0"/>
            <a:r>
              <a:rPr lang="de-DE" dirty="0"/>
              <a:t>Text einfügen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7" name="Textplatzhalter 8">
            <a:extLst>
              <a:ext uri="{FF2B5EF4-FFF2-40B4-BE49-F238E27FC236}">
                <a16:creationId xmlns:a16="http://schemas.microsoft.com/office/drawing/2014/main" id="{5B683BF3-B0C0-8646-A39A-BCC5DB1B37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827" y="1948986"/>
            <a:ext cx="3127804" cy="333938"/>
          </a:xfrm>
          <a:noFill/>
          <a:effectLst/>
        </p:spPr>
        <p:txBody>
          <a:bodyPr wrap="square" lIns="0" tIns="0" rIns="0" bIns="0" anchor="ctr" anchorCtr="0">
            <a:spAutoFit/>
          </a:bodyPr>
          <a:lstStyle>
            <a:lvl1pPr marL="0" indent="0">
              <a:buNone/>
              <a:defRPr sz="2400" b="0" i="0" spc="111" baseline="0">
                <a:solidFill>
                  <a:srgbClr val="3C3C3B"/>
                </a:solidFill>
                <a:latin typeface="Meta Head IGM Cond Light" panose="02000506030000020004" pitchFamily="2" charset="77"/>
              </a:defRPr>
            </a:lvl1pPr>
          </a:lstStyle>
          <a:p>
            <a:r>
              <a:rPr lang="de-DE" dirty="0"/>
              <a:t>Unterzeile einfügen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AB3A3192-0692-9647-98AF-3FAFA2CF1A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173175" y="259714"/>
            <a:ext cx="720000" cy="7200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A248E8A4-95DD-894B-A419-0B161C5D6C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74551" y="93135"/>
            <a:ext cx="1185794" cy="113005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DF2F02F7-D5D3-D74F-AD9F-18776F87CD0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 flipH="1">
            <a:off x="7349992" y="1344272"/>
            <a:ext cx="1256329" cy="356526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0E1A5D7-4230-5140-942C-B98D025B9BD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 rot="21222830" flipH="1">
            <a:off x="6165043" y="1725747"/>
            <a:ext cx="1256329" cy="3565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1915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Euro-Symb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640241A6-D7C2-2D40-8F92-2599EC120160}"/>
              </a:ext>
            </a:extLst>
          </p:cNvPr>
          <p:cNvSpPr txBox="1">
            <a:spLocks/>
          </p:cNvSpPr>
          <p:nvPr userDrawn="1"/>
        </p:nvSpPr>
        <p:spPr>
          <a:xfrm>
            <a:off x="4135078" y="5197974"/>
            <a:ext cx="884237" cy="30218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90000"/>
              <a:buFontTx/>
              <a:buNone/>
              <a:defRPr sz="1000" b="0" i="0" kern="1200">
                <a:solidFill>
                  <a:srgbClr val="3C3C3B"/>
                </a:solidFill>
                <a:latin typeface="Meta OT" panose="020B0504030101020104" pitchFamily="34" charset="77"/>
                <a:ea typeface="+mn-ea"/>
                <a:cs typeface="+mn-cs"/>
              </a:defRPr>
            </a:lvl1pPr>
            <a:lvl2pPr marL="5143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2pPr>
            <a:lvl3pPr marL="7852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3pPr>
            <a:lvl4pPr marL="10561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4pPr>
            <a:lvl5pPr marL="13270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E565D1A-C7ED-2741-8521-CA3C0FECAFC6}" type="slidenum">
              <a:rPr lang="de-DE" sz="1000" b="0" i="0" smtClean="0">
                <a:latin typeface="Meta IGM" panose="02000503040000020004" pitchFamily="2" charset="0"/>
              </a:rPr>
              <a:pPr algn="ctr"/>
              <a:t>‹Nr.›</a:t>
            </a:fld>
            <a:endParaRPr lang="de-DE" sz="1000" b="0" i="0" dirty="0">
              <a:latin typeface="Meta IGM" panose="02000503040000020004" pitchFamily="2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3E9AF4F9-220D-5949-8D85-C292C04BEB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7" y="1442121"/>
            <a:ext cx="4321174" cy="504472"/>
          </a:xfrm>
        </p:spPr>
        <p:txBody>
          <a:bodyPr/>
          <a:lstStyle>
            <a:lvl1pPr>
              <a:defRPr spc="222" baseline="0"/>
            </a:lvl1pPr>
          </a:lstStyle>
          <a:p>
            <a:r>
              <a:rPr lang="de-DE" dirty="0"/>
              <a:t>TITEL BEARBEITEN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9DFC48E-E578-E243-ABE3-3F5E4C14FB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50826" y="2571366"/>
            <a:ext cx="4768489" cy="2338166"/>
          </a:xfrm>
        </p:spPr>
        <p:txBody>
          <a:bodyPr lIns="0" tIns="0" rIns="0" bIns="0">
            <a:normAutofit/>
          </a:bodyPr>
          <a:lstStyle>
            <a:lvl1pPr marL="311997" indent="-310497">
              <a:spcBef>
                <a:spcPts val="833"/>
              </a:spcBef>
              <a:buSzPct val="90000"/>
              <a:buFontTx/>
              <a:buBlip>
                <a:blip r:embed="rId2"/>
              </a:buBlip>
              <a:defRPr sz="2000" b="0" i="0">
                <a:solidFill>
                  <a:srgbClr val="3C3C3B"/>
                </a:solidFill>
                <a:latin typeface="Meta IGM" panose="02000503040000020004" pitchFamily="2" charset="0"/>
              </a:defRPr>
            </a:lvl1pPr>
            <a:lvl2pPr marL="651493" indent="-310497">
              <a:spcBef>
                <a:spcPts val="833"/>
              </a:spcBef>
              <a:buSzPct val="90000"/>
              <a:buFontTx/>
              <a:buBlip>
                <a:blip r:embed="rId2"/>
              </a:buBlip>
              <a:defRPr sz="2000" b="0" i="0">
                <a:solidFill>
                  <a:srgbClr val="3C3C3B"/>
                </a:solidFill>
                <a:latin typeface="Meta IGM" panose="02000503040000020004" pitchFamily="2" charset="0"/>
              </a:defRPr>
            </a:lvl2pPr>
            <a:lvl3pPr marL="999490" indent="-317497">
              <a:spcBef>
                <a:spcPts val="833"/>
              </a:spcBef>
              <a:buFontTx/>
              <a:buBlip>
                <a:blip r:embed="rId2"/>
              </a:buBlip>
              <a:defRPr b="0" i="0">
                <a:solidFill>
                  <a:srgbClr val="3C3C3B"/>
                </a:solidFill>
                <a:latin typeface="Meta IGM" panose="02000503040000020004" pitchFamily="2" charset="0"/>
              </a:defRPr>
            </a:lvl3pPr>
            <a:lvl4pPr marL="1333487" indent="-310497">
              <a:spcBef>
                <a:spcPts val="833"/>
              </a:spcBef>
              <a:buFontTx/>
              <a:buBlip>
                <a:blip r:embed="rId2"/>
              </a:buBlip>
              <a:defRPr b="0" i="0">
                <a:solidFill>
                  <a:srgbClr val="3C3C3B"/>
                </a:solidFill>
                <a:latin typeface="Meta IGM" panose="02000503040000020004" pitchFamily="2" charset="0"/>
              </a:defRPr>
            </a:lvl4pPr>
            <a:lvl5pPr marL="1634484">
              <a:spcBef>
                <a:spcPts val="833"/>
              </a:spcBef>
              <a:defRPr b="0" i="0">
                <a:solidFill>
                  <a:srgbClr val="3C3C3B"/>
                </a:solidFill>
                <a:latin typeface="Meta IGM" panose="02000503040000020004" pitchFamily="2" charset="0"/>
              </a:defRPr>
            </a:lvl5pPr>
          </a:lstStyle>
          <a:p>
            <a:pPr lvl="0"/>
            <a:r>
              <a:rPr lang="de-DE" dirty="0"/>
              <a:t>Text einfügen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7" name="Textplatzhalter 8">
            <a:extLst>
              <a:ext uri="{FF2B5EF4-FFF2-40B4-BE49-F238E27FC236}">
                <a16:creationId xmlns:a16="http://schemas.microsoft.com/office/drawing/2014/main" id="{5B683BF3-B0C0-8646-A39A-BCC5DB1B37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827" y="1948986"/>
            <a:ext cx="3127804" cy="333938"/>
          </a:xfrm>
          <a:noFill/>
          <a:effectLst/>
        </p:spPr>
        <p:txBody>
          <a:bodyPr wrap="square" lIns="0" tIns="0" rIns="0" bIns="0" anchor="ctr" anchorCtr="0">
            <a:spAutoFit/>
          </a:bodyPr>
          <a:lstStyle>
            <a:lvl1pPr marL="0" indent="0">
              <a:buNone/>
              <a:defRPr sz="2400" b="0" i="0" spc="111" baseline="0">
                <a:solidFill>
                  <a:srgbClr val="3C3C3B"/>
                </a:solidFill>
                <a:latin typeface="Meta Head IGM Cond Light" panose="02000506030000020004" pitchFamily="2" charset="77"/>
              </a:defRPr>
            </a:lvl1pPr>
          </a:lstStyle>
          <a:p>
            <a:r>
              <a:rPr lang="de-DE" dirty="0"/>
              <a:t>Unterzeile einfügen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AB3A3192-0692-9647-98AF-3FAFA2CF1A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173175" y="259714"/>
            <a:ext cx="720000" cy="72000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A248E8A4-95DD-894B-A419-0B161C5D6C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74551" y="93135"/>
            <a:ext cx="1185794" cy="1130052"/>
          </a:xfrm>
          <a:prstGeom prst="rect">
            <a:avLst/>
          </a:prstGeom>
        </p:spPr>
      </p:pic>
      <p:pic>
        <p:nvPicPr>
          <p:cNvPr id="4" name="Grafik 3" descr="Ein Bild, das Kreis, Kunst, Symmetrie, Design enthält.&#10;&#10;Automatisch generierte Beschreibung">
            <a:extLst>
              <a:ext uri="{FF2B5EF4-FFF2-40B4-BE49-F238E27FC236}">
                <a16:creationId xmlns:a16="http://schemas.microsoft.com/office/drawing/2014/main" id="{D951B414-860E-DABB-188A-AD4381A0FA0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1096" y="1407086"/>
            <a:ext cx="3653875" cy="3755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090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>
            <a:extLst>
              <a:ext uri="{FF2B5EF4-FFF2-40B4-BE49-F238E27FC236}">
                <a16:creationId xmlns:a16="http://schemas.microsoft.com/office/drawing/2014/main" id="{74009082-C530-EC4F-97A8-158EAE2F14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73175" y="259714"/>
            <a:ext cx="720000" cy="720000"/>
          </a:xfrm>
          <a:prstGeom prst="rect">
            <a:avLst/>
          </a:prstGeom>
        </p:spPr>
      </p:pic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640241A6-D7C2-2D40-8F92-2599EC120160}"/>
              </a:ext>
            </a:extLst>
          </p:cNvPr>
          <p:cNvSpPr txBox="1">
            <a:spLocks/>
          </p:cNvSpPr>
          <p:nvPr userDrawn="1"/>
        </p:nvSpPr>
        <p:spPr>
          <a:xfrm>
            <a:off x="4135078" y="5197974"/>
            <a:ext cx="884237" cy="30218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90000"/>
              <a:buFontTx/>
              <a:buNone/>
              <a:defRPr sz="1000" b="0" i="0" kern="1200">
                <a:solidFill>
                  <a:srgbClr val="3C3C3B"/>
                </a:solidFill>
                <a:latin typeface="Meta OT" panose="020B0504030101020104" pitchFamily="34" charset="77"/>
                <a:ea typeface="+mn-ea"/>
                <a:cs typeface="+mn-cs"/>
              </a:defRPr>
            </a:lvl1pPr>
            <a:lvl2pPr marL="5143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3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2pPr>
            <a:lvl3pPr marL="7852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3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3pPr>
            <a:lvl4pPr marL="10561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3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4pPr>
            <a:lvl5pPr marL="13270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Blip>
                <a:blip r:embed="rId3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E565D1A-C7ED-2741-8521-CA3C0FECAFC6}" type="slidenum">
              <a:rPr lang="de-DE" sz="1000" b="0" i="0" smtClean="0">
                <a:latin typeface="Meta IGM" panose="02000503040000020004" pitchFamily="2" charset="0"/>
              </a:rPr>
              <a:pPr algn="ctr"/>
              <a:t>‹Nr.›</a:t>
            </a:fld>
            <a:endParaRPr lang="de-DE" sz="1000" b="0" i="0" dirty="0">
              <a:latin typeface="Meta IGM" panose="02000503040000020004" pitchFamily="2" charset="0"/>
            </a:endParaRPr>
          </a:p>
        </p:txBody>
      </p:sp>
      <p:sp>
        <p:nvSpPr>
          <p:cNvPr id="13" name="SmartArt-Platzhalter 3">
            <a:extLst>
              <a:ext uri="{FF2B5EF4-FFF2-40B4-BE49-F238E27FC236}">
                <a16:creationId xmlns:a16="http://schemas.microsoft.com/office/drawing/2014/main" id="{55665241-B298-6C48-8846-F34E0522A230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250825" y="1933223"/>
            <a:ext cx="8642350" cy="300213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Klicken Sie auf das Symbol, um die SmartArt-Grafik hinzuzufügen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319370E-78A2-2E43-B831-3B30275CA5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7" y="1223187"/>
            <a:ext cx="4321174" cy="504472"/>
          </a:xfrm>
        </p:spPr>
        <p:txBody>
          <a:bodyPr/>
          <a:lstStyle>
            <a:lvl1pPr>
              <a:defRPr spc="222" baseline="0"/>
            </a:lvl1pPr>
          </a:lstStyle>
          <a:p>
            <a:r>
              <a:rPr lang="de-DE" dirty="0"/>
              <a:t>TITEL BEARBEITEN</a:t>
            </a:r>
            <a:endParaRPr lang="en-US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9608D0E-4A7A-3431-1243-89755159544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74551" y="93135"/>
            <a:ext cx="1185794" cy="113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2778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7487F2B-03DD-2F47-AC63-4F5B0A9141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6914519">
            <a:off x="-221291" y="-922517"/>
            <a:ext cx="3942202" cy="3942202"/>
          </a:xfrm>
          <a:prstGeom prst="rect">
            <a:avLst/>
          </a:prstGeom>
        </p:spPr>
      </p:pic>
      <p:sp>
        <p:nvSpPr>
          <p:cNvPr id="8" name="Textplatzhalter 3">
            <a:extLst>
              <a:ext uri="{FF2B5EF4-FFF2-40B4-BE49-F238E27FC236}">
                <a16:creationId xmlns:a16="http://schemas.microsoft.com/office/drawing/2014/main" id="{D7486DF0-5739-C444-8591-8165BD759D7F}"/>
              </a:ext>
            </a:extLst>
          </p:cNvPr>
          <p:cNvSpPr txBox="1">
            <a:spLocks/>
          </p:cNvSpPr>
          <p:nvPr userDrawn="1"/>
        </p:nvSpPr>
        <p:spPr>
          <a:xfrm>
            <a:off x="4135078" y="5197974"/>
            <a:ext cx="884237" cy="302188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90000"/>
              <a:buFontTx/>
              <a:buNone/>
              <a:defRPr sz="1000" b="0" i="0" kern="1200">
                <a:solidFill>
                  <a:srgbClr val="3C3C3B"/>
                </a:solidFill>
                <a:latin typeface="Meta OT" panose="020B0504030101020104" pitchFamily="34" charset="77"/>
                <a:ea typeface="+mn-ea"/>
                <a:cs typeface="+mn-cs"/>
              </a:defRPr>
            </a:lvl1pPr>
            <a:lvl2pPr marL="5143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4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2pPr>
            <a:lvl3pPr marL="7852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4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3pPr>
            <a:lvl4pPr marL="10561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4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4pPr>
            <a:lvl5pPr marL="13270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Blip>
                <a:blip r:embed="rId4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E565D1A-C7ED-2741-8521-CA3C0FECAFC6}" type="slidenum">
              <a:rPr lang="de-DE" sz="1000" b="0" i="0" smtClean="0">
                <a:latin typeface="Meta IGM" panose="02000503040000020004" pitchFamily="2" charset="0"/>
              </a:rPr>
              <a:pPr algn="ctr"/>
              <a:t>‹Nr.›</a:t>
            </a:fld>
            <a:endParaRPr lang="de-DE" sz="1000" b="0" i="0" dirty="0">
              <a:latin typeface="Meta IGM" panose="02000503040000020004" pitchFamily="2" charset="0"/>
            </a:endParaRPr>
          </a:p>
        </p:txBody>
      </p:sp>
      <p:sp>
        <p:nvSpPr>
          <p:cNvPr id="6" name="Bildplatzhalter 9">
            <a:extLst>
              <a:ext uri="{FF2B5EF4-FFF2-40B4-BE49-F238E27FC236}">
                <a16:creationId xmlns:a16="http://schemas.microsoft.com/office/drawing/2014/main" id="{4C06ECF2-BFA9-7349-BED1-D96193E7BE8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63470" y="1204546"/>
            <a:ext cx="8632557" cy="3730601"/>
          </a:xfrm>
          <a:solidFill>
            <a:schemeClr val="accent6"/>
          </a:solidFill>
          <a:effectLst>
            <a:outerShdw blurRad="50800" dist="25400" dir="5400000" algn="tl" rotWithShape="0">
              <a:prstClr val="black">
                <a:alpha val="20000"/>
              </a:prstClr>
            </a:outerShdw>
          </a:effectLst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7807303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D89D34F-B7D1-B342-831B-06736A4ADA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0000" y="2163335"/>
            <a:ext cx="6105326" cy="1388329"/>
          </a:xfrm>
          <a:noFill/>
        </p:spPr>
        <p:txBody>
          <a:bodyPr wrap="none" tIns="0" bIns="0" anchor="ctr" anchorCtr="0"/>
          <a:lstStyle>
            <a:lvl1pPr algn="l">
              <a:defRPr sz="5000" b="1" i="0" spc="222" baseline="0">
                <a:gradFill>
                  <a:gsLst>
                    <a:gs pos="30000">
                      <a:srgbClr val="E3051B"/>
                    </a:gs>
                    <a:gs pos="70000">
                      <a:srgbClr val="A9112F"/>
                    </a:gs>
                    <a:gs pos="100000">
                      <a:srgbClr val="72193C"/>
                    </a:gs>
                  </a:gsLst>
                  <a:lin ang="0" scaled="0"/>
                </a:gradFill>
                <a:latin typeface="Meta Head IGM Cond Black" panose="02000506030000020004" pitchFamily="2" charset="77"/>
              </a:defRPr>
            </a:lvl1pPr>
          </a:lstStyle>
          <a:p>
            <a:r>
              <a:rPr lang="de-DE" dirty="0"/>
              <a:t>Vielen Dank für</a:t>
            </a:r>
            <a:br>
              <a:rPr lang="de-DE" dirty="0"/>
            </a:br>
            <a:r>
              <a:rPr lang="de-DE" dirty="0"/>
              <a:t>die Aufmerksamkeit</a:t>
            </a:r>
            <a:endParaRPr lang="en-US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619F6EB1-E9E5-F24C-85A1-CA3266BBFF71}"/>
              </a:ext>
            </a:extLst>
          </p:cNvPr>
          <p:cNvSpPr/>
          <p:nvPr userDrawn="1"/>
        </p:nvSpPr>
        <p:spPr>
          <a:xfrm>
            <a:off x="0" y="5098840"/>
            <a:ext cx="9144000" cy="616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51A2F10-C319-864F-9470-D2E5EF3A9C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6326509">
            <a:off x="-350331" y="-1365349"/>
            <a:ext cx="3505372" cy="350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638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0826" y="1517861"/>
            <a:ext cx="4097532" cy="556627"/>
          </a:xfrm>
          <a:prstGeom prst="rect">
            <a:avLst/>
          </a:prstGeom>
          <a:noFill/>
          <a:effectLst/>
        </p:spPr>
        <p:txBody>
          <a:bodyPr vert="horz" wrap="none" lIns="0" tIns="0" rIns="0" bIns="0" rtlCol="0" anchor="ctr" anchorCtr="0">
            <a:spAutoFit/>
          </a:bodyPr>
          <a:lstStyle/>
          <a:p>
            <a:r>
              <a:rPr lang="de-DE" dirty="0"/>
              <a:t>TITEL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0826" y="2199472"/>
            <a:ext cx="8642349" cy="29479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6E83AFE-0D76-C240-A33D-8D8C0966DBEB}"/>
              </a:ext>
            </a:extLst>
          </p:cNvPr>
          <p:cNvSpPr txBox="1"/>
          <p:nvPr userDrawn="1"/>
        </p:nvSpPr>
        <p:spPr>
          <a:xfrm>
            <a:off x="250826" y="5333933"/>
            <a:ext cx="4321175" cy="15388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0" marR="0" lvl="0" indent="0" algn="l" defTabSz="761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b="0" i="0" dirty="0">
                <a:solidFill>
                  <a:srgbClr val="3C3C3B"/>
                </a:solidFill>
                <a:latin typeface="Meta IGM" panose="02000503040000020004" pitchFamily="2" charset="0"/>
              </a:rPr>
              <a:t>Verhandlungsergebnis MuE Küste </a:t>
            </a:r>
            <a:r>
              <a:rPr lang="de-DE" sz="1000" b="0" i="0">
                <a:solidFill>
                  <a:srgbClr val="3C3C3B"/>
                </a:solidFill>
                <a:latin typeface="Meta IGM" panose="02000503040000020004" pitchFamily="2" charset="0"/>
              </a:rPr>
              <a:t>&amp; Bayern | </a:t>
            </a:r>
            <a:r>
              <a:rPr lang="de-DE" sz="1000" b="0" i="0" dirty="0">
                <a:solidFill>
                  <a:srgbClr val="3C3C3B"/>
                </a:solidFill>
                <a:latin typeface="Meta IGM" panose="02000503040000020004" pitchFamily="2" charset="0"/>
              </a:rPr>
              <a:t>Hamburg, 12.11.2024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61566813-E909-A142-B31F-03FCE51CCD4D}"/>
              </a:ext>
            </a:extLst>
          </p:cNvPr>
          <p:cNvSpPr txBox="1"/>
          <p:nvPr userDrawn="1"/>
        </p:nvSpPr>
        <p:spPr>
          <a:xfrm>
            <a:off x="6115051" y="5181516"/>
            <a:ext cx="278403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de-DE" sz="1000" b="0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  <a:t>IG Metall</a:t>
            </a:r>
          </a:p>
          <a:p>
            <a:pPr algn="r"/>
            <a:r>
              <a:rPr lang="de-DE" sz="1000" b="1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  <a:t>FB Tarifpolitik und Handwerk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1447C4C2-8FF3-5543-822A-CE1E6E648F2E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173175" y="259714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2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8" r:id="rId2"/>
    <p:sldLayoutId id="2147483680" r:id="rId3"/>
    <p:sldLayoutId id="2147483673" r:id="rId4"/>
    <p:sldLayoutId id="2147483681" r:id="rId5"/>
    <p:sldLayoutId id="2147483662" r:id="rId6"/>
    <p:sldLayoutId id="2147483677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76" r:id="rId14"/>
    <p:sldLayoutId id="2147483678" r:id="rId15"/>
    <p:sldLayoutId id="2147483674" r:id="rId16"/>
  </p:sldLayoutIdLst>
  <p:hf sldNum="0" hdr="0" dt="0"/>
  <p:txStyles>
    <p:titleStyle>
      <a:lvl1pPr algn="l" defTabSz="761992" rtl="0" eaLnBrk="1" latinLnBrk="0" hangingPunct="1">
        <a:lnSpc>
          <a:spcPct val="90000"/>
        </a:lnSpc>
        <a:spcBef>
          <a:spcPct val="0"/>
        </a:spcBef>
        <a:buNone/>
        <a:defRPr sz="4000" b="1" i="0" kern="1200" cap="all" spc="222" baseline="0">
          <a:gradFill>
            <a:gsLst>
              <a:gs pos="30000">
                <a:srgbClr val="E3051B"/>
              </a:gs>
              <a:gs pos="70000">
                <a:srgbClr val="A9112F"/>
              </a:gs>
              <a:gs pos="100000">
                <a:srgbClr val="72193C"/>
              </a:gs>
            </a:gsLst>
            <a:lin ang="0" scaled="0"/>
          </a:gradFill>
          <a:latin typeface="Meta Head IGM Cond Black" panose="02000506030000020004" pitchFamily="2" charset="77"/>
          <a:ea typeface="+mj-ea"/>
          <a:cs typeface="+mj-cs"/>
        </a:defRPr>
      </a:lvl1pPr>
    </p:titleStyle>
    <p:bodyStyle>
      <a:lvl1pPr marL="190498" indent="-270497" algn="l" defTabSz="761992" rtl="0" eaLnBrk="1" latinLnBrk="0" hangingPunct="1">
        <a:lnSpc>
          <a:spcPct val="90000"/>
        </a:lnSpc>
        <a:spcBef>
          <a:spcPts val="833"/>
        </a:spcBef>
        <a:buSzPct val="90000"/>
        <a:buFontTx/>
        <a:buBlip>
          <a:blip r:embed="rId20"/>
        </a:buBlip>
        <a:defRPr sz="2000" b="0" i="0" kern="1200">
          <a:solidFill>
            <a:srgbClr val="3C3C3B"/>
          </a:solidFill>
          <a:latin typeface="Meta IGM" panose="02000503040000020004" pitchFamily="2" charset="0"/>
          <a:ea typeface="+mn-ea"/>
          <a:cs typeface="+mn-cs"/>
        </a:defRPr>
      </a:lvl1pPr>
      <a:lvl2pPr marL="571494" indent="-270497" algn="l" defTabSz="761992" rtl="0" eaLnBrk="1" latinLnBrk="0" hangingPunct="1">
        <a:lnSpc>
          <a:spcPct val="90000"/>
        </a:lnSpc>
        <a:spcBef>
          <a:spcPts val="417"/>
        </a:spcBef>
        <a:buSzPct val="90000"/>
        <a:buFontTx/>
        <a:buBlip>
          <a:blip r:embed="rId20"/>
        </a:buBlip>
        <a:defRPr sz="2000" b="0" i="0" kern="1200">
          <a:solidFill>
            <a:srgbClr val="3C3C3B"/>
          </a:solidFill>
          <a:latin typeface="Meta IGM" panose="02000503040000020004" pitchFamily="2" charset="0"/>
          <a:ea typeface="+mn-ea"/>
          <a:cs typeface="+mn-cs"/>
        </a:defRPr>
      </a:lvl2pPr>
      <a:lvl3pPr marL="872491" indent="-270497" algn="l" defTabSz="761992" rtl="0" eaLnBrk="1" latinLnBrk="0" hangingPunct="1">
        <a:lnSpc>
          <a:spcPct val="90000"/>
        </a:lnSpc>
        <a:spcBef>
          <a:spcPts val="417"/>
        </a:spcBef>
        <a:buSzPct val="90000"/>
        <a:buFontTx/>
        <a:buBlip>
          <a:blip r:embed="rId20"/>
        </a:buBlip>
        <a:defRPr sz="2000" b="0" i="0" kern="1200">
          <a:solidFill>
            <a:srgbClr val="3C3C3B"/>
          </a:solidFill>
          <a:latin typeface="Meta IGM" panose="02000503040000020004" pitchFamily="2" charset="0"/>
          <a:ea typeface="+mn-ea"/>
          <a:cs typeface="+mn-cs"/>
        </a:defRPr>
      </a:lvl3pPr>
      <a:lvl4pPr marL="1173488" indent="-270497" algn="l" defTabSz="761992" rtl="0" eaLnBrk="1" latinLnBrk="0" hangingPunct="1">
        <a:lnSpc>
          <a:spcPct val="90000"/>
        </a:lnSpc>
        <a:spcBef>
          <a:spcPts val="417"/>
        </a:spcBef>
        <a:buSzPct val="90000"/>
        <a:buFontTx/>
        <a:buBlip>
          <a:blip r:embed="rId20"/>
        </a:buBlip>
        <a:defRPr sz="2000" b="0" i="0" kern="1200">
          <a:solidFill>
            <a:srgbClr val="3C3C3B"/>
          </a:solidFill>
          <a:latin typeface="Meta IGM" panose="02000503040000020004" pitchFamily="2" charset="0"/>
          <a:ea typeface="+mn-ea"/>
          <a:cs typeface="+mn-cs"/>
        </a:defRPr>
      </a:lvl4pPr>
      <a:lvl5pPr marL="1474485" indent="-270497" algn="l" defTabSz="761992" rtl="0" eaLnBrk="1" latinLnBrk="0" hangingPunct="1">
        <a:lnSpc>
          <a:spcPct val="90000"/>
        </a:lnSpc>
        <a:spcBef>
          <a:spcPts val="417"/>
        </a:spcBef>
        <a:buFontTx/>
        <a:buBlip>
          <a:blip r:embed="rId20"/>
        </a:buBlip>
        <a:defRPr sz="2000" b="0" i="0" kern="1200">
          <a:solidFill>
            <a:srgbClr val="3C3C3B"/>
          </a:solidFill>
          <a:latin typeface="Meta IGM" panose="02000503040000020004" pitchFamily="2" charset="0"/>
          <a:ea typeface="+mn-ea"/>
          <a:cs typeface="+mn-cs"/>
        </a:defRPr>
      </a:lvl5pPr>
      <a:lvl6pPr marL="2095479" indent="-190498" algn="l" defTabSz="761992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475" indent="-190498" algn="l" defTabSz="761992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471" indent="-190498" algn="l" defTabSz="761992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468" indent="-190498" algn="l" defTabSz="761992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96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92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89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85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81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77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973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970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0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158" userDrawn="1">
          <p15:clr>
            <a:srgbClr val="F26B43"/>
          </p15:clr>
        </p15:guide>
        <p15:guide id="4" pos="5602" userDrawn="1">
          <p15:clr>
            <a:srgbClr val="F26B43"/>
          </p15:clr>
        </p15:guide>
        <p15:guide id="5" orient="horz" pos="162" userDrawn="1">
          <p15:clr>
            <a:srgbClr val="F26B43"/>
          </p15:clr>
        </p15:guide>
        <p15:guide id="6" orient="horz" pos="34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96C41E-CE3F-7C4E-8EE8-520781636A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573" y="2003172"/>
            <a:ext cx="6617837" cy="1832553"/>
          </a:xfrm>
        </p:spPr>
        <p:txBody>
          <a:bodyPr/>
          <a:lstStyle/>
          <a:p>
            <a:r>
              <a:rPr lang="de-DE" sz="6600" dirty="0"/>
              <a:t>Würden Sie das </a:t>
            </a:r>
            <a:br>
              <a:rPr lang="de-DE" sz="6600" dirty="0"/>
            </a:br>
            <a:r>
              <a:rPr lang="de-DE" sz="6600" dirty="0"/>
              <a:t>Unterschreiben?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4EB9728-FE82-E6F0-EF5F-2DFF3CAE8CC5}"/>
              </a:ext>
            </a:extLst>
          </p:cNvPr>
          <p:cNvSpPr txBox="1"/>
          <p:nvPr/>
        </p:nvSpPr>
        <p:spPr>
          <a:xfrm>
            <a:off x="5006715" y="659567"/>
            <a:ext cx="1086787" cy="7719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79AADE9D-B623-D433-7988-FE6519E4468A}"/>
              </a:ext>
            </a:extLst>
          </p:cNvPr>
          <p:cNvSpPr txBox="1"/>
          <p:nvPr/>
        </p:nvSpPr>
        <p:spPr>
          <a:xfrm>
            <a:off x="4729397" y="524656"/>
            <a:ext cx="1236688" cy="9818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42153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96C41E-CE3F-7C4E-8EE8-520781636A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69" y="145741"/>
            <a:ext cx="5756576" cy="1564503"/>
          </a:xfrm>
        </p:spPr>
        <p:txBody>
          <a:bodyPr/>
          <a:lstStyle/>
          <a:p>
            <a:r>
              <a:rPr lang="de-DE" sz="5400"/>
              <a:t>ICH Verzichte auf:</a:t>
            </a:r>
            <a:endParaRPr lang="de-DE" sz="54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E6B5A81-0C9D-79E5-44F9-D51A18BF58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204"/>
          <a:stretch/>
        </p:blipFill>
        <p:spPr>
          <a:xfrm>
            <a:off x="0" y="1367049"/>
            <a:ext cx="7798526" cy="433661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F4ABED1-D8C4-5B20-2E86-E318CA2A88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3108" t="61279" r="5982" b="24498"/>
          <a:stretch/>
        </p:blipFill>
        <p:spPr>
          <a:xfrm>
            <a:off x="3056709" y="4611187"/>
            <a:ext cx="5852160" cy="80989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79A9BE1-2A03-BDFC-062E-471FE610D4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3108" t="61279" r="5982" b="24498"/>
          <a:stretch/>
        </p:blipFill>
        <p:spPr>
          <a:xfrm>
            <a:off x="4376057" y="4295530"/>
            <a:ext cx="4532812" cy="60307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F6C2D78-D904-86E0-6CC2-AE79B7DAD7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3108" t="61279" r="5982" b="24498"/>
          <a:stretch/>
        </p:blipFill>
        <p:spPr>
          <a:xfrm>
            <a:off x="7485017" y="1367050"/>
            <a:ext cx="1423852" cy="2928480"/>
          </a:xfrm>
          <a:prstGeom prst="rect">
            <a:avLst/>
          </a:prstGeom>
        </p:spPr>
      </p:pic>
      <p:sp>
        <p:nvSpPr>
          <p:cNvPr id="10" name="Inhaltsplatzhalter 1">
            <a:extLst>
              <a:ext uri="{FF2B5EF4-FFF2-40B4-BE49-F238E27FC236}">
                <a16:creationId xmlns:a16="http://schemas.microsoft.com/office/drawing/2014/main" id="{AB1F28BC-B665-A43C-8362-2F8C779B5C86}"/>
              </a:ext>
            </a:extLst>
          </p:cNvPr>
          <p:cNvSpPr txBox="1">
            <a:spLocks/>
          </p:cNvSpPr>
          <p:nvPr/>
        </p:nvSpPr>
        <p:spPr>
          <a:xfrm>
            <a:off x="3056709" y="4349902"/>
            <a:ext cx="6087293" cy="1122311"/>
          </a:xfrm>
          <a:prstGeom prst="rect">
            <a:avLst/>
          </a:prstGeom>
        </p:spPr>
        <p:txBody>
          <a:bodyPr/>
          <a:lstStyle>
            <a:lvl1pPr marL="190498" indent="-270497" algn="l" defTabSz="761992" rtl="0" eaLnBrk="1" latinLnBrk="0" hangingPunct="1">
              <a:lnSpc>
                <a:spcPct val="90000"/>
              </a:lnSpc>
              <a:spcBef>
                <a:spcPts val="833"/>
              </a:spcBef>
              <a:buSzPct val="90000"/>
              <a:buFontTx/>
              <a:buBlip>
                <a:blip r:embed="rId3"/>
              </a:buBlip>
              <a:defRPr sz="2000" b="0" i="0" kern="1200">
                <a:solidFill>
                  <a:srgbClr val="3C3C3B"/>
                </a:solidFill>
                <a:latin typeface="Meta IGM" panose="02000503040000020004" pitchFamily="2" charset="0"/>
                <a:ea typeface="+mn-ea"/>
                <a:cs typeface="+mn-cs"/>
              </a:defRPr>
            </a:lvl1pPr>
            <a:lvl2pPr marL="571494" indent="-270497" algn="l" defTabSz="761992" rtl="0" eaLnBrk="1" latinLnBrk="0" hangingPunct="1">
              <a:lnSpc>
                <a:spcPct val="90000"/>
              </a:lnSpc>
              <a:spcBef>
                <a:spcPts val="417"/>
              </a:spcBef>
              <a:buSzPct val="90000"/>
              <a:buFontTx/>
              <a:buBlip>
                <a:blip r:embed="rId3"/>
              </a:buBlip>
              <a:defRPr sz="2000" b="0" i="0" kern="1200">
                <a:solidFill>
                  <a:srgbClr val="3C3C3B"/>
                </a:solidFill>
                <a:latin typeface="Meta IGM" panose="02000503040000020004" pitchFamily="2" charset="0"/>
                <a:ea typeface="+mn-ea"/>
                <a:cs typeface="+mn-cs"/>
              </a:defRPr>
            </a:lvl2pPr>
            <a:lvl3pPr marL="872491" indent="-270497" algn="l" defTabSz="761992" rtl="0" eaLnBrk="1" latinLnBrk="0" hangingPunct="1">
              <a:lnSpc>
                <a:spcPct val="90000"/>
              </a:lnSpc>
              <a:spcBef>
                <a:spcPts val="417"/>
              </a:spcBef>
              <a:buSzPct val="90000"/>
              <a:buFontTx/>
              <a:buBlip>
                <a:blip r:embed="rId3"/>
              </a:buBlip>
              <a:defRPr sz="2000" b="0" i="0" kern="1200">
                <a:solidFill>
                  <a:srgbClr val="3C3C3B"/>
                </a:solidFill>
                <a:latin typeface="Meta IGM" panose="02000503040000020004" pitchFamily="2" charset="0"/>
                <a:ea typeface="+mn-ea"/>
                <a:cs typeface="+mn-cs"/>
              </a:defRPr>
            </a:lvl3pPr>
            <a:lvl4pPr marL="1173488" indent="-270497" algn="l" defTabSz="761992" rtl="0" eaLnBrk="1" latinLnBrk="0" hangingPunct="1">
              <a:lnSpc>
                <a:spcPct val="90000"/>
              </a:lnSpc>
              <a:spcBef>
                <a:spcPts val="417"/>
              </a:spcBef>
              <a:buSzPct val="90000"/>
              <a:buFontTx/>
              <a:buBlip>
                <a:blip r:embed="rId3"/>
              </a:buBlip>
              <a:defRPr sz="2000" b="0" i="0" kern="1200">
                <a:solidFill>
                  <a:srgbClr val="3C3C3B"/>
                </a:solidFill>
                <a:latin typeface="Meta IGM" panose="02000503040000020004" pitchFamily="2" charset="0"/>
                <a:ea typeface="+mn-ea"/>
                <a:cs typeface="+mn-cs"/>
              </a:defRPr>
            </a:lvl4pPr>
            <a:lvl5pPr marL="1474485" indent="-270497" algn="l" defTabSz="761992" rtl="0" eaLnBrk="1" latinLnBrk="0" hangingPunct="1">
              <a:lnSpc>
                <a:spcPct val="90000"/>
              </a:lnSpc>
              <a:spcBef>
                <a:spcPts val="417"/>
              </a:spcBef>
              <a:buFontTx/>
              <a:buBlip>
                <a:blip r:embed="rId3"/>
              </a:buBlip>
              <a:defRPr sz="2000" b="0" i="0" kern="1200">
                <a:solidFill>
                  <a:srgbClr val="3C3C3B"/>
                </a:solidFill>
                <a:latin typeface="Meta IGM" panose="02000503040000020004" pitchFamily="2" charset="0"/>
                <a:ea typeface="+mn-ea"/>
                <a:cs typeface="+mn-cs"/>
              </a:defRPr>
            </a:lvl5pPr>
            <a:lvl6pPr marL="2095479" indent="-190498" algn="l" defTabSz="761992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75" indent="-190498" algn="l" defTabSz="761992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471" indent="-190498" algn="l" defTabSz="761992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468" indent="-190498" algn="l" defTabSz="761992" rtl="0" eaLnBrk="1" latinLnBrk="0" hangingPunct="1">
              <a:lnSpc>
                <a:spcPct val="90000"/>
              </a:lnSpc>
              <a:spcBef>
                <a:spcPts val="417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Diesen Abschnitt bitte beim Arbeitgeber abgeben:</a:t>
            </a:r>
          </a:p>
          <a:p>
            <a:pPr marL="0" indent="0">
              <a:buNone/>
            </a:pPr>
            <a:endParaRPr lang="de-DE" sz="100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de-DE" dirty="0">
                <a:solidFill>
                  <a:schemeClr val="accent5">
                    <a:lumMod val="50000"/>
                  </a:schemeClr>
                </a:solidFill>
              </a:rPr>
              <a:t>__________________________________________</a:t>
            </a:r>
          </a:p>
          <a:p>
            <a:pPr marL="0" indent="0">
              <a:buNone/>
            </a:pPr>
            <a:r>
              <a:rPr lang="de-DE" sz="1600" dirty="0">
                <a:solidFill>
                  <a:schemeClr val="accent5">
                    <a:lumMod val="50000"/>
                  </a:schemeClr>
                </a:solidFill>
              </a:rPr>
              <a:t>Name, Adresse, Unterschrift</a:t>
            </a:r>
            <a:endParaRPr lang="de-DE" sz="1600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F1C3EF11-79B8-7442-1761-6417F7013C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993" t="16204" r="74149" b="60907"/>
          <a:stretch/>
        </p:blipFill>
        <p:spPr>
          <a:xfrm>
            <a:off x="7269479" y="1571702"/>
            <a:ext cx="378823" cy="118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17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EA656E-EBF6-DCDE-AF3E-9F20B42E67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5435630-1740-F2EA-E792-708AAAD181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7164"/>
            <a:ext cx="9144000" cy="431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10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94652F-AB2E-1FE7-6A37-50B33DE767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DB59D60-015F-B0AE-69E3-C0B7CD671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456556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D9C76B9-7881-5381-9EC2-9F8C7F7467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204" b="25382"/>
          <a:stretch/>
        </p:blipFill>
        <p:spPr>
          <a:xfrm>
            <a:off x="5016137" y="4168447"/>
            <a:ext cx="4111127" cy="159363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12B3ED0-DABC-E8CD-A6DB-94DD86AB0AF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06" t="-517"/>
          <a:stretch/>
        </p:blipFill>
        <p:spPr>
          <a:xfrm>
            <a:off x="182879" y="4565561"/>
            <a:ext cx="4898571" cy="1164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1309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IG Metall TB24">
      <a:dk1>
        <a:srgbClr val="E3051B"/>
      </a:dk1>
      <a:lt1>
        <a:srgbClr val="FFFFFF"/>
      </a:lt1>
      <a:dk2>
        <a:srgbClr val="3C3C3C"/>
      </a:dk2>
      <a:lt2>
        <a:srgbClr val="FFFFFF"/>
      </a:lt2>
      <a:accent1>
        <a:srgbClr val="8F2C33"/>
      </a:accent1>
      <a:accent2>
        <a:srgbClr val="EAB500"/>
      </a:accent2>
      <a:accent3>
        <a:srgbClr val="2F80AB"/>
      </a:accent3>
      <a:accent4>
        <a:srgbClr val="5B9945"/>
      </a:accent4>
      <a:accent5>
        <a:srgbClr val="646363"/>
      </a:accent5>
      <a:accent6>
        <a:srgbClr val="DADADA"/>
      </a:accent6>
      <a:hlink>
        <a:srgbClr val="E3051B"/>
      </a:hlink>
      <a:folHlink>
        <a:srgbClr val="3C3C3B"/>
      </a:folHlink>
    </a:clrScheme>
    <a:fontScheme name="IG Metall Schriften">
      <a:majorFont>
        <a:latin typeface="Meta Head IGM Cond Black"/>
        <a:ea typeface=""/>
        <a:cs typeface=""/>
      </a:majorFont>
      <a:minorFont>
        <a:latin typeface="Meta IG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äsentation1" id="{0817E75F-31E9-4936-AB9E-5AD9542FD91A}" vid="{A38A5A0B-8CCE-45F7-B55F-03C16FFECE0B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0FEA18E959E9648A7BA22E07E6C9EAF" ma:contentTypeVersion="8" ma:contentTypeDescription="Ein neues Dokument erstellen." ma:contentTypeScope="" ma:versionID="5dee3dfb8573ca6faab53ec131f5a2fe">
  <xsd:schema xmlns:xsd="http://www.w3.org/2001/XMLSchema" xmlns:xs="http://www.w3.org/2001/XMLSchema" xmlns:p="http://schemas.microsoft.com/office/2006/metadata/properties" xmlns:ns2="198f252f-c2d1-4638-81f4-889525c426f7" targetNamespace="http://schemas.microsoft.com/office/2006/metadata/properties" ma:root="true" ma:fieldsID="9126aad2fc0f17739fa9dc64b9b695be" ns2:_="">
    <xsd:import namespace="198f252f-c2d1-4638-81f4-889525c426f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8f252f-c2d1-4638-81f4-889525c426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959C05F-E608-4AE7-AE7E-A62758A2D143}">
  <ds:schemaRefs>
    <ds:schemaRef ds:uri="http://schemas.microsoft.com/office/2006/documentManagement/types"/>
    <ds:schemaRef ds:uri="http://purl.org/dc/terms/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  <ds:schemaRef ds:uri="http://schemas.openxmlformats.org/package/2006/metadata/core-properties"/>
    <ds:schemaRef ds:uri="198f252f-c2d1-4638-81f4-889525c426f7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F1B9684F-12D8-4D34-99AB-0CB2AE7757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98f252f-c2d1-4638-81f4-889525c426f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65A3D60-1DD8-4502-9588-52A5F237ED1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</Words>
  <Application>Microsoft Office PowerPoint</Application>
  <PresentationFormat>Bildschirmpräsentation (16:10)</PresentationFormat>
  <Paragraphs>6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9" baseType="lpstr">
      <vt:lpstr>Meta IGM</vt:lpstr>
      <vt:lpstr>Meta Head IGM Cond Light</vt:lpstr>
      <vt:lpstr>Meta Head IGM Cond Black</vt:lpstr>
      <vt:lpstr>Arial</vt:lpstr>
      <vt:lpstr>Office</vt:lpstr>
      <vt:lpstr>Würden Sie das  Unterschreiben?</vt:lpstr>
      <vt:lpstr>ICH Verzichte auf: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Szegfü, Annette</dc:creator>
  <cp:lastModifiedBy>Majer, Stefanie</cp:lastModifiedBy>
  <cp:revision>29</cp:revision>
  <cp:lastPrinted>2024-11-08T08:51:33Z</cp:lastPrinted>
  <dcterms:created xsi:type="dcterms:W3CDTF">2024-04-17T11:49:50Z</dcterms:created>
  <dcterms:modified xsi:type="dcterms:W3CDTF">2024-11-14T11:23:11Z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0x010100F0FEA18E959E9648A7BA22E07E6C9EAF</vt:lpwstr>
  </property>
</Properties>
</file>